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29"/>
  </p:notesMasterIdLst>
  <p:sldIdLst>
    <p:sldId id="256" r:id="rId5"/>
    <p:sldId id="266" r:id="rId6"/>
    <p:sldId id="277" r:id="rId7"/>
    <p:sldId id="278" r:id="rId8"/>
    <p:sldId id="279" r:id="rId9"/>
    <p:sldId id="267" r:id="rId10"/>
    <p:sldId id="268" r:id="rId11"/>
    <p:sldId id="269" r:id="rId12"/>
    <p:sldId id="270" r:id="rId13"/>
    <p:sldId id="275" r:id="rId14"/>
    <p:sldId id="272" r:id="rId15"/>
    <p:sldId id="271" r:id="rId16"/>
    <p:sldId id="276" r:id="rId17"/>
    <p:sldId id="273" r:id="rId18"/>
    <p:sldId id="274" r:id="rId19"/>
    <p:sldId id="265" r:id="rId20"/>
    <p:sldId id="259" r:id="rId21"/>
    <p:sldId id="260" r:id="rId22"/>
    <p:sldId id="261" r:id="rId23"/>
    <p:sldId id="262" r:id="rId24"/>
    <p:sldId id="263" r:id="rId25"/>
    <p:sldId id="264" r:id="rId26"/>
    <p:sldId id="280" r:id="rId27"/>
    <p:sldId id="281" r:id="rId2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1819519-FB35-A345-8271-58911A52E21C}" v="17" dt="2025-11-25T19:45:54.06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presProps" Target="presProps.xml"/><Relationship Id="rId35" Type="http://schemas.microsoft.com/office/2015/10/relationships/revisionInfo" Target="revisionInfo.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itlyn Savage" userId="7548ddb8-e524-41ae-a8e7-c5bef229ec76" providerId="ADAL" clId="{60C04280-FC19-51FE-9AAB-0AA3D2F7B8D4}"/>
    <pc:docChg chg="custSel addSld delSld modSld">
      <pc:chgData name="Kaitlyn Savage" userId="7548ddb8-e524-41ae-a8e7-c5bef229ec76" providerId="ADAL" clId="{60C04280-FC19-51FE-9AAB-0AA3D2F7B8D4}" dt="2025-11-25T19:45:54.066" v="562" actId="1076"/>
      <pc:docMkLst>
        <pc:docMk/>
      </pc:docMkLst>
      <pc:sldChg chg="addSp delSp modSp mod">
        <pc:chgData name="Kaitlyn Savage" userId="7548ddb8-e524-41ae-a8e7-c5bef229ec76" providerId="ADAL" clId="{60C04280-FC19-51FE-9AAB-0AA3D2F7B8D4}" dt="2025-11-25T19:45:54.066" v="562" actId="1076"/>
        <pc:sldMkLst>
          <pc:docMk/>
          <pc:sldMk cId="1683635475" sldId="256"/>
        </pc:sldMkLst>
        <pc:spChg chg="mod">
          <ac:chgData name="Kaitlyn Savage" userId="7548ddb8-e524-41ae-a8e7-c5bef229ec76" providerId="ADAL" clId="{60C04280-FC19-51FE-9AAB-0AA3D2F7B8D4}" dt="2025-11-25T19:45:50.020" v="561" actId="1076"/>
          <ac:spMkLst>
            <pc:docMk/>
            <pc:sldMk cId="1683635475" sldId="256"/>
            <ac:spMk id="2" creationId="{2BD64514-2CE5-08D4-15D2-173941923FAC}"/>
          </ac:spMkLst>
        </pc:spChg>
        <pc:spChg chg="del mod">
          <ac:chgData name="Kaitlyn Savage" userId="7548ddb8-e524-41ae-a8e7-c5bef229ec76" providerId="ADAL" clId="{60C04280-FC19-51FE-9AAB-0AA3D2F7B8D4}" dt="2025-11-25T19:45:40.814" v="557" actId="478"/>
          <ac:spMkLst>
            <pc:docMk/>
            <pc:sldMk cId="1683635475" sldId="256"/>
            <ac:spMk id="3" creationId="{0C6CC0BC-F2CF-CB1C-9FBB-E11459D4C69E}"/>
          </ac:spMkLst>
        </pc:spChg>
        <pc:spChg chg="mod">
          <ac:chgData name="Kaitlyn Savage" userId="7548ddb8-e524-41ae-a8e7-c5bef229ec76" providerId="ADAL" clId="{60C04280-FC19-51FE-9AAB-0AA3D2F7B8D4}" dt="2025-11-25T18:59:14.266" v="301" actId="2711"/>
          <ac:spMkLst>
            <pc:docMk/>
            <pc:sldMk cId="1683635475" sldId="256"/>
            <ac:spMk id="4" creationId="{3E1F93B0-35E9-06D7-AD6D-6A3B610B5FD8}"/>
          </ac:spMkLst>
        </pc:spChg>
        <pc:spChg chg="add del mod">
          <ac:chgData name="Kaitlyn Savage" userId="7548ddb8-e524-41ae-a8e7-c5bef229ec76" providerId="ADAL" clId="{60C04280-FC19-51FE-9AAB-0AA3D2F7B8D4}" dt="2025-11-25T19:45:43.299" v="558" actId="478"/>
          <ac:spMkLst>
            <pc:docMk/>
            <pc:sldMk cId="1683635475" sldId="256"/>
            <ac:spMk id="7" creationId="{02935609-9439-4D1A-4689-AB5459F9B629}"/>
          </ac:spMkLst>
        </pc:spChg>
        <pc:spChg chg="mod">
          <ac:chgData name="Kaitlyn Savage" userId="7548ddb8-e524-41ae-a8e7-c5bef229ec76" providerId="ADAL" clId="{60C04280-FC19-51FE-9AAB-0AA3D2F7B8D4}" dt="2025-11-25T18:59:14.266" v="301" actId="2711"/>
          <ac:spMkLst>
            <pc:docMk/>
            <pc:sldMk cId="1683635475" sldId="256"/>
            <ac:spMk id="11" creationId="{F6EA42B4-7F35-6D44-1774-0F589D06BB55}"/>
          </ac:spMkLst>
        </pc:spChg>
        <pc:picChg chg="add mod">
          <ac:chgData name="Kaitlyn Savage" userId="7548ddb8-e524-41ae-a8e7-c5bef229ec76" providerId="ADAL" clId="{60C04280-FC19-51FE-9AAB-0AA3D2F7B8D4}" dt="2025-11-25T16:35:56.656" v="291" actId="1036"/>
          <ac:picMkLst>
            <pc:docMk/>
            <pc:sldMk cId="1683635475" sldId="256"/>
            <ac:picMk id="6" creationId="{F5D1474A-1BFA-5F15-3656-11376E90D3B4}"/>
          </ac:picMkLst>
        </pc:picChg>
        <pc:picChg chg="mod">
          <ac:chgData name="Kaitlyn Savage" userId="7548ddb8-e524-41ae-a8e7-c5bef229ec76" providerId="ADAL" clId="{60C04280-FC19-51FE-9AAB-0AA3D2F7B8D4}" dt="2025-11-25T19:45:54.066" v="562" actId="1076"/>
          <ac:picMkLst>
            <pc:docMk/>
            <pc:sldMk cId="1683635475" sldId="256"/>
            <ac:picMk id="10" creationId="{C0614B05-E6FF-44FE-0638-A3E41052DAFE}"/>
          </ac:picMkLst>
        </pc:picChg>
      </pc:sldChg>
      <pc:sldChg chg="add del">
        <pc:chgData name="Kaitlyn Savage" userId="7548ddb8-e524-41ae-a8e7-c5bef229ec76" providerId="ADAL" clId="{60C04280-FC19-51FE-9AAB-0AA3D2F7B8D4}" dt="2025-11-25T16:33:36.822" v="7"/>
        <pc:sldMkLst>
          <pc:docMk/>
          <pc:sldMk cId="2157344551" sldId="257"/>
        </pc:sldMkLst>
      </pc:sldChg>
      <pc:sldChg chg="addSp modSp mod">
        <pc:chgData name="Kaitlyn Savage" userId="7548ddb8-e524-41ae-a8e7-c5bef229ec76" providerId="ADAL" clId="{60C04280-FC19-51FE-9AAB-0AA3D2F7B8D4}" dt="2025-11-25T19:00:55.463" v="556" actId="1076"/>
        <pc:sldMkLst>
          <pc:docMk/>
          <pc:sldMk cId="4201700819" sldId="281"/>
        </pc:sldMkLst>
        <pc:spChg chg="add mod">
          <ac:chgData name="Kaitlyn Savage" userId="7548ddb8-e524-41ae-a8e7-c5bef229ec76" providerId="ADAL" clId="{60C04280-FC19-51FE-9AAB-0AA3D2F7B8D4}" dt="2025-11-25T19:00:55.463" v="556" actId="1076"/>
          <ac:spMkLst>
            <pc:docMk/>
            <pc:sldMk cId="4201700819" sldId="281"/>
            <ac:spMk id="4" creationId="{9E0D1404-72F0-7E63-FEAE-246769752CCC}"/>
          </ac:spMkLst>
        </pc:spChg>
        <pc:spChg chg="mod">
          <ac:chgData name="Kaitlyn Savage" userId="7548ddb8-e524-41ae-a8e7-c5bef229ec76" providerId="ADAL" clId="{60C04280-FC19-51FE-9AAB-0AA3D2F7B8D4}" dt="2025-11-25T19:00:32.068" v="502" actId="14100"/>
          <ac:spMkLst>
            <pc:docMk/>
            <pc:sldMk cId="4201700819" sldId="281"/>
            <ac:spMk id="11" creationId="{504E6F2D-BAE7-ABD5-F9E5-797B37E6B11A}"/>
          </ac:spMkLst>
        </pc:spChg>
        <pc:picChg chg="add mod">
          <ac:chgData name="Kaitlyn Savage" userId="7548ddb8-e524-41ae-a8e7-c5bef229ec76" providerId="ADAL" clId="{60C04280-FC19-51FE-9AAB-0AA3D2F7B8D4}" dt="2025-11-25T19:00:50.798" v="555" actId="1076"/>
          <ac:picMkLst>
            <pc:docMk/>
            <pc:sldMk cId="4201700819" sldId="281"/>
            <ac:picMk id="3" creationId="{EE6A4D73-DD32-0638-1D88-077EDE6D7837}"/>
          </ac:picMkLst>
        </pc:picChg>
        <pc:picChg chg="mod">
          <ac:chgData name="Kaitlyn Savage" userId="7548ddb8-e524-41ae-a8e7-c5bef229ec76" providerId="ADAL" clId="{60C04280-FC19-51FE-9AAB-0AA3D2F7B8D4}" dt="2025-11-25T19:00:17.467" v="501" actId="1076"/>
          <ac:picMkLst>
            <pc:docMk/>
            <pc:sldMk cId="4201700819" sldId="281"/>
            <ac:picMk id="14" creationId="{48E6196B-61CB-5A4D-5A2E-D4752F3E1922}"/>
          </ac:picMkLst>
        </pc:picChg>
      </pc:sldChg>
      <pc:sldChg chg="delSp new del mod">
        <pc:chgData name="Kaitlyn Savage" userId="7548ddb8-e524-41ae-a8e7-c5bef229ec76" providerId="ADAL" clId="{60C04280-FC19-51FE-9AAB-0AA3D2F7B8D4}" dt="2025-11-25T16:34:36.933" v="8" actId="2696"/>
        <pc:sldMkLst>
          <pc:docMk/>
          <pc:sldMk cId="113425642" sldId="282"/>
        </pc:sldMkLst>
        <pc:spChg chg="del">
          <ac:chgData name="Kaitlyn Savage" userId="7548ddb8-e524-41ae-a8e7-c5bef229ec76" providerId="ADAL" clId="{60C04280-FC19-51FE-9AAB-0AA3D2F7B8D4}" dt="2025-11-25T16:32:56.671" v="4" actId="478"/>
          <ac:spMkLst>
            <pc:docMk/>
            <pc:sldMk cId="113425642" sldId="282"/>
            <ac:spMk id="2" creationId="{091A5C02-5ACF-CEB4-C040-6DC0F6BF0471}"/>
          </ac:spMkLst>
        </pc:spChg>
        <pc:spChg chg="del">
          <ac:chgData name="Kaitlyn Savage" userId="7548ddb8-e524-41ae-a8e7-c5bef229ec76" providerId="ADAL" clId="{60C04280-FC19-51FE-9AAB-0AA3D2F7B8D4}" dt="2025-11-25T16:32:57.363" v="5" actId="478"/>
          <ac:spMkLst>
            <pc:docMk/>
            <pc:sldMk cId="113425642" sldId="282"/>
            <ac:spMk id="3" creationId="{03DE4CE5-8186-01CC-1950-BBA5AD52F163}"/>
          </ac:spMkLst>
        </pc:spChg>
      </pc:sldChg>
      <pc:sldChg chg="add del">
        <pc:chgData name="Kaitlyn Savage" userId="7548ddb8-e524-41ae-a8e7-c5bef229ec76" providerId="ADAL" clId="{60C04280-FC19-51FE-9AAB-0AA3D2F7B8D4}" dt="2025-11-25T16:30:53.190" v="1"/>
        <pc:sldMkLst>
          <pc:docMk/>
          <pc:sldMk cId="2742951685" sldId="282"/>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799EA9B-100F-E946-810C-79C751B58635}" type="datetimeFigureOut">
              <a:rPr lang="en-US" smtClean="0"/>
              <a:t>11/25/2025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0A72053-0096-4649-B7D1-C2D746032A38}" type="slidenum">
              <a:rPr lang="en-US" smtClean="0"/>
              <a:t>‹#›</a:t>
            </a:fld>
            <a:endParaRPr lang="en-US"/>
          </a:p>
        </p:txBody>
      </p:sp>
    </p:spTree>
    <p:extLst>
      <p:ext uri="{BB962C8B-B14F-4D97-AF65-F5344CB8AC3E}">
        <p14:creationId xmlns:p14="http://schemas.microsoft.com/office/powerpoint/2010/main" val="42119848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0A72053-0096-4649-B7D1-C2D746032A38}" type="slidenum">
              <a:rPr lang="en-US" smtClean="0"/>
              <a:t>3</a:t>
            </a:fld>
            <a:endParaRPr lang="en-US"/>
          </a:p>
        </p:txBody>
      </p:sp>
    </p:spTree>
    <p:extLst>
      <p:ext uri="{BB962C8B-B14F-4D97-AF65-F5344CB8AC3E}">
        <p14:creationId xmlns:p14="http://schemas.microsoft.com/office/powerpoint/2010/main" val="32496224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0A72053-0096-4649-B7D1-C2D746032A38}" type="slidenum">
              <a:rPr lang="en-US" smtClean="0"/>
              <a:t>4</a:t>
            </a:fld>
            <a:endParaRPr lang="en-US"/>
          </a:p>
        </p:txBody>
      </p:sp>
    </p:spTree>
    <p:extLst>
      <p:ext uri="{BB962C8B-B14F-4D97-AF65-F5344CB8AC3E}">
        <p14:creationId xmlns:p14="http://schemas.microsoft.com/office/powerpoint/2010/main" val="3305164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Image: Benjamin Franklin, “Join, or Die,” 1754, </a:t>
            </a:r>
            <a:r>
              <a:rPr lang="en-US" b="0" i="0">
                <a:solidFill>
                  <a:srgbClr val="555555"/>
                </a:solidFill>
                <a:effectLst/>
                <a:latin typeface="Verdana" panose="020B0604030504040204" pitchFamily="34" charset="0"/>
              </a:rPr>
              <a:t>Library of Congress Prints and Photographs Division.</a:t>
            </a:r>
            <a:endParaRPr lang="en-US"/>
          </a:p>
        </p:txBody>
      </p:sp>
      <p:sp>
        <p:nvSpPr>
          <p:cNvPr id="4" name="Slide Number Placeholder 3"/>
          <p:cNvSpPr>
            <a:spLocks noGrp="1"/>
          </p:cNvSpPr>
          <p:nvPr>
            <p:ph type="sldNum" sz="quarter" idx="5"/>
          </p:nvPr>
        </p:nvSpPr>
        <p:spPr/>
        <p:txBody>
          <a:bodyPr/>
          <a:lstStyle/>
          <a:p>
            <a:fld id="{70A72053-0096-4649-B7D1-C2D746032A38}" type="slidenum">
              <a:rPr lang="en-US" smtClean="0"/>
              <a:t>6</a:t>
            </a:fld>
            <a:endParaRPr lang="en-US"/>
          </a:p>
        </p:txBody>
      </p:sp>
    </p:spTree>
    <p:extLst>
      <p:ext uri="{BB962C8B-B14F-4D97-AF65-F5344CB8AC3E}">
        <p14:creationId xmlns:p14="http://schemas.microsoft.com/office/powerpoint/2010/main" val="827161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0A72053-0096-4649-B7D1-C2D746032A38}" type="slidenum">
              <a:rPr lang="en-US" smtClean="0"/>
              <a:t>16</a:t>
            </a:fld>
            <a:endParaRPr lang="en-US"/>
          </a:p>
        </p:txBody>
      </p:sp>
    </p:spTree>
    <p:extLst>
      <p:ext uri="{BB962C8B-B14F-4D97-AF65-F5344CB8AC3E}">
        <p14:creationId xmlns:p14="http://schemas.microsoft.com/office/powerpoint/2010/main" val="2040120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marR="0" lvl="0" indent="-342900">
              <a:spcBef>
                <a:spcPts val="0"/>
              </a:spcBef>
              <a:spcAft>
                <a:spcPts val="0"/>
              </a:spcAft>
              <a:buFont typeface="+mj-lt"/>
              <a:buAutoNum type="arabicPeriod"/>
            </a:pPr>
            <a:r>
              <a:rPr lang="en-US" sz="1800" kern="100">
                <a:effectLst/>
                <a:latin typeface="Calibri" panose="020F0502020204030204" pitchFamily="34" charset="0"/>
                <a:ea typeface="Calibri" panose="020F0502020204030204" pitchFamily="34" charset="0"/>
                <a:cs typeface="Times New Roman" panose="02020603050405020304" pitchFamily="18" charset="0"/>
              </a:rPr>
              <a:t>What do the Laws of Nature have to do with political independence? And what are the Laws of Nature? Where does natural law—the idea that there is a higher law than that enacted by people—come from?</a:t>
            </a:r>
          </a:p>
          <a:p>
            <a:r>
              <a:rPr lang="en-US"/>
              <a:t>2. How does this passage justify independence from Great Britain?</a:t>
            </a:r>
          </a:p>
        </p:txBody>
      </p:sp>
      <p:sp>
        <p:nvSpPr>
          <p:cNvPr id="4" name="Slide Number Placeholder 3"/>
          <p:cNvSpPr>
            <a:spLocks noGrp="1"/>
          </p:cNvSpPr>
          <p:nvPr>
            <p:ph type="sldNum" sz="quarter" idx="5"/>
          </p:nvPr>
        </p:nvSpPr>
        <p:spPr/>
        <p:txBody>
          <a:bodyPr/>
          <a:lstStyle/>
          <a:p>
            <a:fld id="{70A72053-0096-4649-B7D1-C2D746032A38}" type="slidenum">
              <a:rPr lang="en-US" smtClean="0"/>
              <a:t>17</a:t>
            </a:fld>
            <a:endParaRPr lang="en-US"/>
          </a:p>
        </p:txBody>
      </p:sp>
    </p:spTree>
    <p:extLst>
      <p:ext uri="{BB962C8B-B14F-4D97-AF65-F5344CB8AC3E}">
        <p14:creationId xmlns:p14="http://schemas.microsoft.com/office/powerpoint/2010/main" val="119558367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Note that the famous life, liberty, and the pursuit of happiness is a modification of English political philosopher John Locke’s concept of life, liberty, and property. Pursuit of happiness sounds better!</a:t>
            </a:r>
          </a:p>
          <a:p>
            <a:r>
              <a:rPr lang="en-US"/>
              <a:t>Unpack this passage: What is this saying? How does it structure the origins of political power? What is the new political hierarchy it proposes? (Creator&gt;Governed&gt;Government)</a:t>
            </a:r>
          </a:p>
        </p:txBody>
      </p:sp>
      <p:sp>
        <p:nvSpPr>
          <p:cNvPr id="4" name="Slide Number Placeholder 3"/>
          <p:cNvSpPr>
            <a:spLocks noGrp="1"/>
          </p:cNvSpPr>
          <p:nvPr>
            <p:ph type="sldNum" sz="quarter" idx="5"/>
          </p:nvPr>
        </p:nvSpPr>
        <p:spPr/>
        <p:txBody>
          <a:bodyPr/>
          <a:lstStyle/>
          <a:p>
            <a:fld id="{70A72053-0096-4649-B7D1-C2D746032A38}" type="slidenum">
              <a:rPr lang="en-US" smtClean="0"/>
              <a:t>18</a:t>
            </a:fld>
            <a:endParaRPr lang="en-US"/>
          </a:p>
        </p:txBody>
      </p:sp>
    </p:spTree>
    <p:extLst>
      <p:ext uri="{BB962C8B-B14F-4D97-AF65-F5344CB8AC3E}">
        <p14:creationId xmlns:p14="http://schemas.microsoft.com/office/powerpoint/2010/main" val="26702091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Are Jefferson and the signers creating perpetual revolution in this statement?</a:t>
            </a:r>
          </a:p>
          <a:p>
            <a:r>
              <a:rPr lang="en-US"/>
              <a:t>What are the limits of political revolution? What justifies it?</a:t>
            </a:r>
          </a:p>
        </p:txBody>
      </p:sp>
      <p:sp>
        <p:nvSpPr>
          <p:cNvPr id="4" name="Slide Number Placeholder 3"/>
          <p:cNvSpPr>
            <a:spLocks noGrp="1"/>
          </p:cNvSpPr>
          <p:nvPr>
            <p:ph type="sldNum" sz="quarter" idx="5"/>
          </p:nvPr>
        </p:nvSpPr>
        <p:spPr/>
        <p:txBody>
          <a:bodyPr/>
          <a:lstStyle/>
          <a:p>
            <a:fld id="{70A72053-0096-4649-B7D1-C2D746032A38}" type="slidenum">
              <a:rPr lang="en-US" smtClean="0"/>
              <a:t>19</a:t>
            </a:fld>
            <a:endParaRPr lang="en-US"/>
          </a:p>
        </p:txBody>
      </p:sp>
    </p:spTree>
    <p:extLst>
      <p:ext uri="{BB962C8B-B14F-4D97-AF65-F5344CB8AC3E}">
        <p14:creationId xmlns:p14="http://schemas.microsoft.com/office/powerpoint/2010/main" val="406683094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Why is Jefferson blaming the King, as opposed to Parliament?</a:t>
            </a:r>
          </a:p>
        </p:txBody>
      </p:sp>
      <p:sp>
        <p:nvSpPr>
          <p:cNvPr id="4" name="Slide Number Placeholder 3"/>
          <p:cNvSpPr>
            <a:spLocks noGrp="1"/>
          </p:cNvSpPr>
          <p:nvPr>
            <p:ph type="sldNum" sz="quarter" idx="5"/>
          </p:nvPr>
        </p:nvSpPr>
        <p:spPr/>
        <p:txBody>
          <a:bodyPr/>
          <a:lstStyle/>
          <a:p>
            <a:fld id="{70A72053-0096-4649-B7D1-C2D746032A38}" type="slidenum">
              <a:rPr lang="en-US" smtClean="0"/>
              <a:t>20</a:t>
            </a:fld>
            <a:endParaRPr lang="en-US"/>
          </a:p>
        </p:txBody>
      </p:sp>
    </p:spTree>
    <p:extLst>
      <p:ext uri="{BB962C8B-B14F-4D97-AF65-F5344CB8AC3E}">
        <p14:creationId xmlns:p14="http://schemas.microsoft.com/office/powerpoint/2010/main" val="307332113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Who is declaring independence on behalf of whom?</a:t>
            </a:r>
          </a:p>
        </p:txBody>
      </p:sp>
      <p:sp>
        <p:nvSpPr>
          <p:cNvPr id="4" name="Slide Number Placeholder 3"/>
          <p:cNvSpPr>
            <a:spLocks noGrp="1"/>
          </p:cNvSpPr>
          <p:nvPr>
            <p:ph type="sldNum" sz="quarter" idx="5"/>
          </p:nvPr>
        </p:nvSpPr>
        <p:spPr/>
        <p:txBody>
          <a:bodyPr/>
          <a:lstStyle/>
          <a:p>
            <a:fld id="{70A72053-0096-4649-B7D1-C2D746032A38}" type="slidenum">
              <a:rPr lang="en-US" smtClean="0"/>
              <a:t>21</a:t>
            </a:fld>
            <a:endParaRPr lang="en-US"/>
          </a:p>
        </p:txBody>
      </p:sp>
    </p:spTree>
    <p:extLst>
      <p:ext uri="{BB962C8B-B14F-4D97-AF65-F5344CB8AC3E}">
        <p14:creationId xmlns:p14="http://schemas.microsoft.com/office/powerpoint/2010/main" val="246153129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Does this document create one nation, or thirteen? </a:t>
            </a:r>
          </a:p>
          <a:p>
            <a:endParaRPr lang="en-US"/>
          </a:p>
        </p:txBody>
      </p:sp>
      <p:sp>
        <p:nvSpPr>
          <p:cNvPr id="4" name="Slide Number Placeholder 3"/>
          <p:cNvSpPr>
            <a:spLocks noGrp="1"/>
          </p:cNvSpPr>
          <p:nvPr>
            <p:ph type="sldNum" sz="quarter" idx="5"/>
          </p:nvPr>
        </p:nvSpPr>
        <p:spPr/>
        <p:txBody>
          <a:bodyPr/>
          <a:lstStyle/>
          <a:p>
            <a:fld id="{70A72053-0096-4649-B7D1-C2D746032A38}" type="slidenum">
              <a:rPr lang="en-US" smtClean="0"/>
              <a:t>22</a:t>
            </a:fld>
            <a:endParaRPr lang="en-US"/>
          </a:p>
        </p:txBody>
      </p:sp>
    </p:spTree>
    <p:extLst>
      <p:ext uri="{BB962C8B-B14F-4D97-AF65-F5344CB8AC3E}">
        <p14:creationId xmlns:p14="http://schemas.microsoft.com/office/powerpoint/2010/main" val="36586736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CEA9EC-FF98-D9A9-5F35-FDDA8554AC5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C2D89CB0-866E-C4A6-A7A1-4050ADFA58A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9455F7C-EA00-F6C7-BC28-D83F5E0E8355}"/>
              </a:ext>
            </a:extLst>
          </p:cNvPr>
          <p:cNvSpPr>
            <a:spLocks noGrp="1"/>
          </p:cNvSpPr>
          <p:nvPr>
            <p:ph type="dt" sz="half" idx="10"/>
          </p:nvPr>
        </p:nvSpPr>
        <p:spPr/>
        <p:txBody>
          <a:bodyPr/>
          <a:lstStyle/>
          <a:p>
            <a:fld id="{64EEFD23-6DF3-564A-96D8-493517A199E3}" type="datetimeFigureOut">
              <a:rPr lang="en-US" smtClean="0"/>
              <a:t>11/25/2025</a:t>
            </a:fld>
            <a:endParaRPr lang="en-US"/>
          </a:p>
        </p:txBody>
      </p:sp>
      <p:sp>
        <p:nvSpPr>
          <p:cNvPr id="5" name="Footer Placeholder 4">
            <a:extLst>
              <a:ext uri="{FF2B5EF4-FFF2-40B4-BE49-F238E27FC236}">
                <a16:creationId xmlns:a16="http://schemas.microsoft.com/office/drawing/2014/main" id="{D55442B6-5CE6-4EA1-581B-9E127D6CD0D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84092BA-C059-E190-3F85-745DA49230E8}"/>
              </a:ext>
            </a:extLst>
          </p:cNvPr>
          <p:cNvSpPr>
            <a:spLocks noGrp="1"/>
          </p:cNvSpPr>
          <p:nvPr>
            <p:ph type="sldNum" sz="quarter" idx="12"/>
          </p:nvPr>
        </p:nvSpPr>
        <p:spPr/>
        <p:txBody>
          <a:bodyPr/>
          <a:lstStyle/>
          <a:p>
            <a:fld id="{8F4938BD-1007-7749-B7D5-C56416CDE66F}" type="slidenum">
              <a:rPr lang="en-US" smtClean="0"/>
              <a:t>‹#›</a:t>
            </a:fld>
            <a:endParaRPr lang="en-US"/>
          </a:p>
        </p:txBody>
      </p:sp>
    </p:spTree>
    <p:extLst>
      <p:ext uri="{BB962C8B-B14F-4D97-AF65-F5344CB8AC3E}">
        <p14:creationId xmlns:p14="http://schemas.microsoft.com/office/powerpoint/2010/main" val="31104267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1267D7-0E8F-1E7D-38F8-50FFD85A16E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F3D5B95-19B3-D292-67D3-F7EDDD6818E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93B989D-4980-6E6C-B9D2-98CAAC9F0C86}"/>
              </a:ext>
            </a:extLst>
          </p:cNvPr>
          <p:cNvSpPr>
            <a:spLocks noGrp="1"/>
          </p:cNvSpPr>
          <p:nvPr>
            <p:ph type="dt" sz="half" idx="10"/>
          </p:nvPr>
        </p:nvSpPr>
        <p:spPr/>
        <p:txBody>
          <a:bodyPr/>
          <a:lstStyle/>
          <a:p>
            <a:fld id="{64EEFD23-6DF3-564A-96D8-493517A199E3}" type="datetimeFigureOut">
              <a:rPr lang="en-US" smtClean="0"/>
              <a:t>11/25/2025</a:t>
            </a:fld>
            <a:endParaRPr lang="en-US"/>
          </a:p>
        </p:txBody>
      </p:sp>
      <p:sp>
        <p:nvSpPr>
          <p:cNvPr id="5" name="Footer Placeholder 4">
            <a:extLst>
              <a:ext uri="{FF2B5EF4-FFF2-40B4-BE49-F238E27FC236}">
                <a16:creationId xmlns:a16="http://schemas.microsoft.com/office/drawing/2014/main" id="{C4D3ABB6-B608-6C43-1698-266DA4F9B14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81B1B20-3443-56A1-4130-A028B9C4CB3E}"/>
              </a:ext>
            </a:extLst>
          </p:cNvPr>
          <p:cNvSpPr>
            <a:spLocks noGrp="1"/>
          </p:cNvSpPr>
          <p:nvPr>
            <p:ph type="sldNum" sz="quarter" idx="12"/>
          </p:nvPr>
        </p:nvSpPr>
        <p:spPr/>
        <p:txBody>
          <a:bodyPr/>
          <a:lstStyle/>
          <a:p>
            <a:fld id="{8F4938BD-1007-7749-B7D5-C56416CDE66F}" type="slidenum">
              <a:rPr lang="en-US" smtClean="0"/>
              <a:t>‹#›</a:t>
            </a:fld>
            <a:endParaRPr lang="en-US"/>
          </a:p>
        </p:txBody>
      </p:sp>
    </p:spTree>
    <p:extLst>
      <p:ext uri="{BB962C8B-B14F-4D97-AF65-F5344CB8AC3E}">
        <p14:creationId xmlns:p14="http://schemas.microsoft.com/office/powerpoint/2010/main" val="35325008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74342E-2BA7-F7CF-D0CC-0DB30B44427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F5D99417-D652-B35F-C707-3860EEF4886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71BDEC3-88F3-B5CC-9644-BC4BE91BA958}"/>
              </a:ext>
            </a:extLst>
          </p:cNvPr>
          <p:cNvSpPr>
            <a:spLocks noGrp="1"/>
          </p:cNvSpPr>
          <p:nvPr>
            <p:ph type="dt" sz="half" idx="10"/>
          </p:nvPr>
        </p:nvSpPr>
        <p:spPr/>
        <p:txBody>
          <a:bodyPr/>
          <a:lstStyle/>
          <a:p>
            <a:fld id="{64EEFD23-6DF3-564A-96D8-493517A199E3}" type="datetimeFigureOut">
              <a:rPr lang="en-US" smtClean="0"/>
              <a:t>11/25/2025</a:t>
            </a:fld>
            <a:endParaRPr lang="en-US"/>
          </a:p>
        </p:txBody>
      </p:sp>
      <p:sp>
        <p:nvSpPr>
          <p:cNvPr id="5" name="Footer Placeholder 4">
            <a:extLst>
              <a:ext uri="{FF2B5EF4-FFF2-40B4-BE49-F238E27FC236}">
                <a16:creationId xmlns:a16="http://schemas.microsoft.com/office/drawing/2014/main" id="{B0EFF2C5-7E96-0D83-DABF-FB508C52332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EB16CF1-E57B-F24E-9B96-4A45D81B4FBC}"/>
              </a:ext>
            </a:extLst>
          </p:cNvPr>
          <p:cNvSpPr>
            <a:spLocks noGrp="1"/>
          </p:cNvSpPr>
          <p:nvPr>
            <p:ph type="sldNum" sz="quarter" idx="12"/>
          </p:nvPr>
        </p:nvSpPr>
        <p:spPr/>
        <p:txBody>
          <a:bodyPr/>
          <a:lstStyle/>
          <a:p>
            <a:fld id="{8F4938BD-1007-7749-B7D5-C56416CDE66F}" type="slidenum">
              <a:rPr lang="en-US" smtClean="0"/>
              <a:t>‹#›</a:t>
            </a:fld>
            <a:endParaRPr lang="en-US"/>
          </a:p>
        </p:txBody>
      </p:sp>
    </p:spTree>
    <p:extLst>
      <p:ext uri="{BB962C8B-B14F-4D97-AF65-F5344CB8AC3E}">
        <p14:creationId xmlns:p14="http://schemas.microsoft.com/office/powerpoint/2010/main" val="2167381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166D88-A6B0-EE1B-FF2C-487D5E0DE0B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B55A4D7-0311-7BE1-6249-F8D2AC18AE0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4A1EDA60-3D4A-FBA4-1F19-6DD5CE07E95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8A55015-5902-6E57-4B8F-1D1A97C08476}"/>
              </a:ext>
            </a:extLst>
          </p:cNvPr>
          <p:cNvSpPr>
            <a:spLocks noGrp="1"/>
          </p:cNvSpPr>
          <p:nvPr>
            <p:ph type="dt" sz="half" idx="10"/>
          </p:nvPr>
        </p:nvSpPr>
        <p:spPr/>
        <p:txBody>
          <a:bodyPr/>
          <a:lstStyle/>
          <a:p>
            <a:fld id="{64EEFD23-6DF3-564A-96D8-493517A199E3}" type="datetimeFigureOut">
              <a:rPr lang="en-US" smtClean="0"/>
              <a:t>11/25/2025</a:t>
            </a:fld>
            <a:endParaRPr lang="en-US"/>
          </a:p>
        </p:txBody>
      </p:sp>
      <p:sp>
        <p:nvSpPr>
          <p:cNvPr id="6" name="Footer Placeholder 5">
            <a:extLst>
              <a:ext uri="{FF2B5EF4-FFF2-40B4-BE49-F238E27FC236}">
                <a16:creationId xmlns:a16="http://schemas.microsoft.com/office/drawing/2014/main" id="{4C61F77A-34EB-5874-583A-D93E26C1A90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7058DE5-A3FC-BD5F-EC35-156E4DFCE6A5}"/>
              </a:ext>
            </a:extLst>
          </p:cNvPr>
          <p:cNvSpPr>
            <a:spLocks noGrp="1"/>
          </p:cNvSpPr>
          <p:nvPr>
            <p:ph type="sldNum" sz="quarter" idx="12"/>
          </p:nvPr>
        </p:nvSpPr>
        <p:spPr/>
        <p:txBody>
          <a:bodyPr/>
          <a:lstStyle/>
          <a:p>
            <a:fld id="{8F4938BD-1007-7749-B7D5-C56416CDE66F}" type="slidenum">
              <a:rPr lang="en-US" smtClean="0"/>
              <a:t>‹#›</a:t>
            </a:fld>
            <a:endParaRPr lang="en-US"/>
          </a:p>
        </p:txBody>
      </p:sp>
    </p:spTree>
    <p:extLst>
      <p:ext uri="{BB962C8B-B14F-4D97-AF65-F5344CB8AC3E}">
        <p14:creationId xmlns:p14="http://schemas.microsoft.com/office/powerpoint/2010/main" val="32192025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760667-8046-30FE-14C7-5546A73297B1}"/>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DE693D65-1623-E24F-95C8-91B537826B5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AF1E35E-3EF1-23C7-87FD-8CA4A4537E5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731291D7-3548-DF69-3CCA-10310B5C1FC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C4DF7EE-5DA2-23E5-EFA2-719CB2A72EA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F501F1D-924C-CA3E-676B-6A5A9A560C01}"/>
              </a:ext>
            </a:extLst>
          </p:cNvPr>
          <p:cNvSpPr>
            <a:spLocks noGrp="1"/>
          </p:cNvSpPr>
          <p:nvPr>
            <p:ph type="dt" sz="half" idx="10"/>
          </p:nvPr>
        </p:nvSpPr>
        <p:spPr/>
        <p:txBody>
          <a:bodyPr/>
          <a:lstStyle/>
          <a:p>
            <a:fld id="{64EEFD23-6DF3-564A-96D8-493517A199E3}" type="datetimeFigureOut">
              <a:rPr lang="en-US" smtClean="0"/>
              <a:t>11/25/2025</a:t>
            </a:fld>
            <a:endParaRPr lang="en-US"/>
          </a:p>
        </p:txBody>
      </p:sp>
      <p:sp>
        <p:nvSpPr>
          <p:cNvPr id="8" name="Footer Placeholder 7">
            <a:extLst>
              <a:ext uri="{FF2B5EF4-FFF2-40B4-BE49-F238E27FC236}">
                <a16:creationId xmlns:a16="http://schemas.microsoft.com/office/drawing/2014/main" id="{6039397B-329E-7031-B593-18DF9FB6E23E}"/>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00C05BCA-4BFC-4B2B-8591-A4077A63B211}"/>
              </a:ext>
            </a:extLst>
          </p:cNvPr>
          <p:cNvSpPr>
            <a:spLocks noGrp="1"/>
          </p:cNvSpPr>
          <p:nvPr>
            <p:ph type="sldNum" sz="quarter" idx="12"/>
          </p:nvPr>
        </p:nvSpPr>
        <p:spPr/>
        <p:txBody>
          <a:bodyPr/>
          <a:lstStyle/>
          <a:p>
            <a:fld id="{8F4938BD-1007-7749-B7D5-C56416CDE66F}" type="slidenum">
              <a:rPr lang="en-US" smtClean="0"/>
              <a:t>‹#›</a:t>
            </a:fld>
            <a:endParaRPr lang="en-US"/>
          </a:p>
        </p:txBody>
      </p:sp>
    </p:spTree>
    <p:extLst>
      <p:ext uri="{BB962C8B-B14F-4D97-AF65-F5344CB8AC3E}">
        <p14:creationId xmlns:p14="http://schemas.microsoft.com/office/powerpoint/2010/main" val="2170900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2822AD-145D-CD5E-5155-3053D100850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2E6D25D-F579-C130-EB53-14CFF0BCAD2B}"/>
              </a:ext>
            </a:extLst>
          </p:cNvPr>
          <p:cNvSpPr>
            <a:spLocks noGrp="1"/>
          </p:cNvSpPr>
          <p:nvPr>
            <p:ph type="dt" sz="half" idx="10"/>
          </p:nvPr>
        </p:nvSpPr>
        <p:spPr/>
        <p:txBody>
          <a:bodyPr/>
          <a:lstStyle/>
          <a:p>
            <a:fld id="{64EEFD23-6DF3-564A-96D8-493517A199E3}" type="datetimeFigureOut">
              <a:rPr lang="en-US" smtClean="0"/>
              <a:t>11/25/2025</a:t>
            </a:fld>
            <a:endParaRPr lang="en-US"/>
          </a:p>
        </p:txBody>
      </p:sp>
      <p:sp>
        <p:nvSpPr>
          <p:cNvPr id="4" name="Footer Placeholder 3">
            <a:extLst>
              <a:ext uri="{FF2B5EF4-FFF2-40B4-BE49-F238E27FC236}">
                <a16:creationId xmlns:a16="http://schemas.microsoft.com/office/drawing/2014/main" id="{32039A7E-9BB2-F05A-9DB4-A8FCAA434E3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689C1A0E-8FB8-41BA-AEC4-3F8EB8031CC7}"/>
              </a:ext>
            </a:extLst>
          </p:cNvPr>
          <p:cNvSpPr>
            <a:spLocks noGrp="1"/>
          </p:cNvSpPr>
          <p:nvPr>
            <p:ph type="sldNum" sz="quarter" idx="12"/>
          </p:nvPr>
        </p:nvSpPr>
        <p:spPr/>
        <p:txBody>
          <a:bodyPr/>
          <a:lstStyle/>
          <a:p>
            <a:fld id="{8F4938BD-1007-7749-B7D5-C56416CDE66F}" type="slidenum">
              <a:rPr lang="en-US" smtClean="0"/>
              <a:t>‹#›</a:t>
            </a:fld>
            <a:endParaRPr lang="en-US"/>
          </a:p>
        </p:txBody>
      </p:sp>
    </p:spTree>
    <p:extLst>
      <p:ext uri="{BB962C8B-B14F-4D97-AF65-F5344CB8AC3E}">
        <p14:creationId xmlns:p14="http://schemas.microsoft.com/office/powerpoint/2010/main" val="10644878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B268ADB-1B8D-502C-CD55-42CC905F54EF}"/>
              </a:ext>
            </a:extLst>
          </p:cNvPr>
          <p:cNvSpPr>
            <a:spLocks noGrp="1"/>
          </p:cNvSpPr>
          <p:nvPr>
            <p:ph type="dt" sz="half" idx="10"/>
          </p:nvPr>
        </p:nvSpPr>
        <p:spPr/>
        <p:txBody>
          <a:bodyPr/>
          <a:lstStyle/>
          <a:p>
            <a:fld id="{64EEFD23-6DF3-564A-96D8-493517A199E3}" type="datetimeFigureOut">
              <a:rPr lang="en-US" smtClean="0"/>
              <a:t>11/25/2025</a:t>
            </a:fld>
            <a:endParaRPr lang="en-US"/>
          </a:p>
        </p:txBody>
      </p:sp>
      <p:sp>
        <p:nvSpPr>
          <p:cNvPr id="3" name="Footer Placeholder 2">
            <a:extLst>
              <a:ext uri="{FF2B5EF4-FFF2-40B4-BE49-F238E27FC236}">
                <a16:creationId xmlns:a16="http://schemas.microsoft.com/office/drawing/2014/main" id="{90EA5DD4-CC35-943E-C1B9-BA0F76302C45}"/>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2CD91895-1959-0863-B47E-894B7C1F1E03}"/>
              </a:ext>
            </a:extLst>
          </p:cNvPr>
          <p:cNvSpPr>
            <a:spLocks noGrp="1"/>
          </p:cNvSpPr>
          <p:nvPr>
            <p:ph type="sldNum" sz="quarter" idx="12"/>
          </p:nvPr>
        </p:nvSpPr>
        <p:spPr/>
        <p:txBody>
          <a:bodyPr/>
          <a:lstStyle/>
          <a:p>
            <a:fld id="{8F4938BD-1007-7749-B7D5-C56416CDE66F}" type="slidenum">
              <a:rPr lang="en-US" smtClean="0"/>
              <a:t>‹#›</a:t>
            </a:fld>
            <a:endParaRPr lang="en-US"/>
          </a:p>
        </p:txBody>
      </p:sp>
    </p:spTree>
    <p:extLst>
      <p:ext uri="{BB962C8B-B14F-4D97-AF65-F5344CB8AC3E}">
        <p14:creationId xmlns:p14="http://schemas.microsoft.com/office/powerpoint/2010/main" val="11267760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68EC48-6874-1A5A-0888-B4797DBA984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40EDC03E-CBAC-BB6D-A98A-437622BD95E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B33C3D13-EDDA-3C5E-1E93-748F966EA60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9DABA40-373F-D4E6-6102-F8AD7834BDEA}"/>
              </a:ext>
            </a:extLst>
          </p:cNvPr>
          <p:cNvSpPr>
            <a:spLocks noGrp="1"/>
          </p:cNvSpPr>
          <p:nvPr>
            <p:ph type="dt" sz="half" idx="10"/>
          </p:nvPr>
        </p:nvSpPr>
        <p:spPr/>
        <p:txBody>
          <a:bodyPr/>
          <a:lstStyle/>
          <a:p>
            <a:fld id="{64EEFD23-6DF3-564A-96D8-493517A199E3}" type="datetimeFigureOut">
              <a:rPr lang="en-US" smtClean="0"/>
              <a:t>11/25/2025</a:t>
            </a:fld>
            <a:endParaRPr lang="en-US"/>
          </a:p>
        </p:txBody>
      </p:sp>
      <p:sp>
        <p:nvSpPr>
          <p:cNvPr id="6" name="Footer Placeholder 5">
            <a:extLst>
              <a:ext uri="{FF2B5EF4-FFF2-40B4-BE49-F238E27FC236}">
                <a16:creationId xmlns:a16="http://schemas.microsoft.com/office/drawing/2014/main" id="{EE342F26-C012-0CEA-50B5-AFF4052ECBB3}"/>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A22A452-DEE3-2372-11F9-A25F388AF434}"/>
              </a:ext>
            </a:extLst>
          </p:cNvPr>
          <p:cNvSpPr>
            <a:spLocks noGrp="1"/>
          </p:cNvSpPr>
          <p:nvPr>
            <p:ph type="sldNum" sz="quarter" idx="12"/>
          </p:nvPr>
        </p:nvSpPr>
        <p:spPr/>
        <p:txBody>
          <a:bodyPr/>
          <a:lstStyle/>
          <a:p>
            <a:fld id="{8F4938BD-1007-7749-B7D5-C56416CDE66F}" type="slidenum">
              <a:rPr lang="en-US" smtClean="0"/>
              <a:t>‹#›</a:t>
            </a:fld>
            <a:endParaRPr lang="en-US"/>
          </a:p>
        </p:txBody>
      </p:sp>
    </p:spTree>
    <p:extLst>
      <p:ext uri="{BB962C8B-B14F-4D97-AF65-F5344CB8AC3E}">
        <p14:creationId xmlns:p14="http://schemas.microsoft.com/office/powerpoint/2010/main" val="30362999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08E1AA-28AC-C258-2F73-2B01C1B9DE2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18E730C9-7FBC-04C9-3D01-45E04365753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8C5D110-1663-A425-B154-2CEB0DEC807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0FB24B-EFCE-A317-1C89-71374BE3E67D}"/>
              </a:ext>
            </a:extLst>
          </p:cNvPr>
          <p:cNvSpPr>
            <a:spLocks noGrp="1"/>
          </p:cNvSpPr>
          <p:nvPr>
            <p:ph type="dt" sz="half" idx="10"/>
          </p:nvPr>
        </p:nvSpPr>
        <p:spPr/>
        <p:txBody>
          <a:bodyPr/>
          <a:lstStyle/>
          <a:p>
            <a:fld id="{64EEFD23-6DF3-564A-96D8-493517A199E3}" type="datetimeFigureOut">
              <a:rPr lang="en-US" smtClean="0"/>
              <a:t>11/25/2025</a:t>
            </a:fld>
            <a:endParaRPr lang="en-US"/>
          </a:p>
        </p:txBody>
      </p:sp>
      <p:sp>
        <p:nvSpPr>
          <p:cNvPr id="6" name="Footer Placeholder 5">
            <a:extLst>
              <a:ext uri="{FF2B5EF4-FFF2-40B4-BE49-F238E27FC236}">
                <a16:creationId xmlns:a16="http://schemas.microsoft.com/office/drawing/2014/main" id="{8DB5F139-8347-93A8-8713-4C17EC462B0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490C818-858F-A4EB-7B3C-48042121C5F0}"/>
              </a:ext>
            </a:extLst>
          </p:cNvPr>
          <p:cNvSpPr>
            <a:spLocks noGrp="1"/>
          </p:cNvSpPr>
          <p:nvPr>
            <p:ph type="sldNum" sz="quarter" idx="12"/>
          </p:nvPr>
        </p:nvSpPr>
        <p:spPr/>
        <p:txBody>
          <a:bodyPr/>
          <a:lstStyle/>
          <a:p>
            <a:fld id="{8F4938BD-1007-7749-B7D5-C56416CDE66F}" type="slidenum">
              <a:rPr lang="en-US" smtClean="0"/>
              <a:t>‹#›</a:t>
            </a:fld>
            <a:endParaRPr lang="en-US"/>
          </a:p>
        </p:txBody>
      </p:sp>
    </p:spTree>
    <p:extLst>
      <p:ext uri="{BB962C8B-B14F-4D97-AF65-F5344CB8AC3E}">
        <p14:creationId xmlns:p14="http://schemas.microsoft.com/office/powerpoint/2010/main" val="15786962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E80ABF-18D9-7EF7-7130-3C3BF8924ED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CC122E4-3E62-AF81-D860-4CA9B870ADF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1F2AE9-F818-ECAA-E386-428A6016C4D3}"/>
              </a:ext>
            </a:extLst>
          </p:cNvPr>
          <p:cNvSpPr>
            <a:spLocks noGrp="1"/>
          </p:cNvSpPr>
          <p:nvPr>
            <p:ph type="dt" sz="half" idx="10"/>
          </p:nvPr>
        </p:nvSpPr>
        <p:spPr/>
        <p:txBody>
          <a:bodyPr/>
          <a:lstStyle/>
          <a:p>
            <a:fld id="{64EEFD23-6DF3-564A-96D8-493517A199E3}" type="datetimeFigureOut">
              <a:rPr lang="en-US" smtClean="0"/>
              <a:t>11/25/2025</a:t>
            </a:fld>
            <a:endParaRPr lang="en-US"/>
          </a:p>
        </p:txBody>
      </p:sp>
      <p:sp>
        <p:nvSpPr>
          <p:cNvPr id="5" name="Footer Placeholder 4">
            <a:extLst>
              <a:ext uri="{FF2B5EF4-FFF2-40B4-BE49-F238E27FC236}">
                <a16:creationId xmlns:a16="http://schemas.microsoft.com/office/drawing/2014/main" id="{0149E1DD-65EB-E492-AAC1-5CFBEE399DB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3939386-B8EC-6AA3-05AF-4E4A1D88ADA7}"/>
              </a:ext>
            </a:extLst>
          </p:cNvPr>
          <p:cNvSpPr>
            <a:spLocks noGrp="1"/>
          </p:cNvSpPr>
          <p:nvPr>
            <p:ph type="sldNum" sz="quarter" idx="12"/>
          </p:nvPr>
        </p:nvSpPr>
        <p:spPr/>
        <p:txBody>
          <a:bodyPr/>
          <a:lstStyle/>
          <a:p>
            <a:fld id="{8F4938BD-1007-7749-B7D5-C56416CDE66F}" type="slidenum">
              <a:rPr lang="en-US" smtClean="0"/>
              <a:t>‹#›</a:t>
            </a:fld>
            <a:endParaRPr lang="en-US"/>
          </a:p>
        </p:txBody>
      </p:sp>
    </p:spTree>
    <p:extLst>
      <p:ext uri="{BB962C8B-B14F-4D97-AF65-F5344CB8AC3E}">
        <p14:creationId xmlns:p14="http://schemas.microsoft.com/office/powerpoint/2010/main" val="37528805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A57954F-DB94-B683-BFEC-ADC595EF2D5C}"/>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EC7DFB21-1E3D-E9A9-A8A2-2B1F073D0E2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1AD50CF-1D12-F489-1AE2-22A4BAF698B7}"/>
              </a:ext>
            </a:extLst>
          </p:cNvPr>
          <p:cNvSpPr>
            <a:spLocks noGrp="1"/>
          </p:cNvSpPr>
          <p:nvPr>
            <p:ph type="dt" sz="half" idx="10"/>
          </p:nvPr>
        </p:nvSpPr>
        <p:spPr/>
        <p:txBody>
          <a:bodyPr/>
          <a:lstStyle/>
          <a:p>
            <a:fld id="{64EEFD23-6DF3-564A-96D8-493517A199E3}" type="datetimeFigureOut">
              <a:rPr lang="en-US" smtClean="0"/>
              <a:t>11/25/2025</a:t>
            </a:fld>
            <a:endParaRPr lang="en-US"/>
          </a:p>
        </p:txBody>
      </p:sp>
      <p:sp>
        <p:nvSpPr>
          <p:cNvPr id="5" name="Footer Placeholder 4">
            <a:extLst>
              <a:ext uri="{FF2B5EF4-FFF2-40B4-BE49-F238E27FC236}">
                <a16:creationId xmlns:a16="http://schemas.microsoft.com/office/drawing/2014/main" id="{5387B7DC-124A-564D-103B-AC6127AEB39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07F190F-681A-0F34-7FD5-4806A3F3AEC8}"/>
              </a:ext>
            </a:extLst>
          </p:cNvPr>
          <p:cNvSpPr>
            <a:spLocks noGrp="1"/>
          </p:cNvSpPr>
          <p:nvPr>
            <p:ph type="sldNum" sz="quarter" idx="12"/>
          </p:nvPr>
        </p:nvSpPr>
        <p:spPr/>
        <p:txBody>
          <a:bodyPr/>
          <a:lstStyle/>
          <a:p>
            <a:fld id="{8F4938BD-1007-7749-B7D5-C56416CDE66F}" type="slidenum">
              <a:rPr lang="en-US" smtClean="0"/>
              <a:t>‹#›</a:t>
            </a:fld>
            <a:endParaRPr lang="en-US"/>
          </a:p>
        </p:txBody>
      </p:sp>
    </p:spTree>
    <p:extLst>
      <p:ext uri="{BB962C8B-B14F-4D97-AF65-F5344CB8AC3E}">
        <p14:creationId xmlns:p14="http://schemas.microsoft.com/office/powerpoint/2010/main" val="17729187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31274"/>
            <a:lum/>
          </a:blip>
          <a:srcRect/>
          <a:stretch>
            <a:fillRect t="-1000" b="-55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0BB8837-4DAF-98BD-7ACC-4825C15C5D9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899FB23-E77A-07F4-8B28-45CEA4B0D5B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57E0146-D876-6531-C0B7-91B8A996F60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4EEFD23-6DF3-564A-96D8-493517A199E3}" type="datetimeFigureOut">
              <a:rPr lang="en-US" smtClean="0"/>
              <a:t>11/25/2025</a:t>
            </a:fld>
            <a:endParaRPr lang="en-US"/>
          </a:p>
        </p:txBody>
      </p:sp>
      <p:sp>
        <p:nvSpPr>
          <p:cNvPr id="5" name="Footer Placeholder 4">
            <a:extLst>
              <a:ext uri="{FF2B5EF4-FFF2-40B4-BE49-F238E27FC236}">
                <a16:creationId xmlns:a16="http://schemas.microsoft.com/office/drawing/2014/main" id="{ECF485DB-A8E0-6F45-AB2A-6E88F3126F5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BBEC60A-04D8-553E-494C-90946A3DF526}"/>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F4938BD-1007-7749-B7D5-C56416CDE66F}" type="slidenum">
              <a:rPr lang="en-US" smtClean="0"/>
              <a:t>‹#›</a:t>
            </a:fld>
            <a:endParaRPr lang="en-US"/>
          </a:p>
        </p:txBody>
      </p:sp>
    </p:spTree>
    <p:extLst>
      <p:ext uri="{BB962C8B-B14F-4D97-AF65-F5344CB8AC3E}">
        <p14:creationId xmlns:p14="http://schemas.microsoft.com/office/powerpoint/2010/main" val="8484883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jpeg"/><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22.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5000"/>
            <a:lum/>
          </a:blip>
          <a:srcRect/>
          <a:stretch>
            <a:fillRect t="-1000" b="-55000"/>
          </a:stretch>
        </a:blipFill>
        <a:effectLst/>
      </p:bgPr>
    </p:bg>
    <p:spTree>
      <p:nvGrpSpPr>
        <p:cNvPr id="1" name=""/>
        <p:cNvGrpSpPr/>
        <p:nvPr/>
      </p:nvGrpSpPr>
      <p:grpSpPr>
        <a:xfrm>
          <a:off x="0" y="0"/>
          <a:ext cx="0" cy="0"/>
          <a:chOff x="0" y="0"/>
          <a:chExt cx="0" cy="0"/>
        </a:xfrm>
      </p:grpSpPr>
      <p:pic>
        <p:nvPicPr>
          <p:cNvPr id="6" name="Picture 5" descr="A blue and white background&#10;&#10;AI-generated content may be incorrect.">
            <a:extLst>
              <a:ext uri="{FF2B5EF4-FFF2-40B4-BE49-F238E27FC236}">
                <a16:creationId xmlns:a16="http://schemas.microsoft.com/office/drawing/2014/main" id="{F5D1474A-1BFA-5F15-3656-11376E90D3B4}"/>
              </a:ext>
            </a:extLst>
          </p:cNvPr>
          <p:cNvPicPr>
            <a:picLocks noChangeAspect="1"/>
          </p:cNvPicPr>
          <p:nvPr/>
        </p:nvPicPr>
        <p:blipFill>
          <a:blip r:embed="rId3">
            <a:alphaModFix amt="70000"/>
          </a:blip>
          <a:stretch>
            <a:fillRect/>
          </a:stretch>
        </p:blipFill>
        <p:spPr>
          <a:xfrm>
            <a:off x="-1" y="9570"/>
            <a:ext cx="12202537" cy="6863927"/>
          </a:xfrm>
          <a:prstGeom prst="rect">
            <a:avLst/>
          </a:prstGeom>
        </p:spPr>
      </p:pic>
      <p:sp>
        <p:nvSpPr>
          <p:cNvPr id="2" name="Title 1">
            <a:extLst>
              <a:ext uri="{FF2B5EF4-FFF2-40B4-BE49-F238E27FC236}">
                <a16:creationId xmlns:a16="http://schemas.microsoft.com/office/drawing/2014/main" id="{2BD64514-2CE5-08D4-15D2-173941923FAC}"/>
              </a:ext>
            </a:extLst>
          </p:cNvPr>
          <p:cNvSpPr>
            <a:spLocks noGrp="1"/>
          </p:cNvSpPr>
          <p:nvPr>
            <p:ph type="ctrTitle"/>
          </p:nvPr>
        </p:nvSpPr>
        <p:spPr>
          <a:xfrm>
            <a:off x="-1" y="2304428"/>
            <a:ext cx="12192000" cy="990755"/>
          </a:xfrm>
        </p:spPr>
        <p:txBody>
          <a:bodyPr/>
          <a:lstStyle/>
          <a:p>
            <a:r>
              <a:rPr lang="en-US" b="1">
                <a:latin typeface="Arial" panose="020B0604020202020204" pitchFamily="34" charset="0"/>
                <a:cs typeface="Arial" panose="020B0604020202020204" pitchFamily="34" charset="0"/>
              </a:rPr>
              <a:t>Declaration Conversations</a:t>
            </a:r>
          </a:p>
        </p:txBody>
      </p:sp>
      <p:sp>
        <p:nvSpPr>
          <p:cNvPr id="4" name="Subtitle 2">
            <a:extLst>
              <a:ext uri="{FF2B5EF4-FFF2-40B4-BE49-F238E27FC236}">
                <a16:creationId xmlns:a16="http://schemas.microsoft.com/office/drawing/2014/main" id="{3E1F93B0-35E9-06D7-AD6D-6A3B610B5FD8}"/>
              </a:ext>
            </a:extLst>
          </p:cNvPr>
          <p:cNvSpPr txBox="1">
            <a:spLocks/>
          </p:cNvSpPr>
          <p:nvPr/>
        </p:nvSpPr>
        <p:spPr>
          <a:xfrm>
            <a:off x="1524000" y="1352180"/>
            <a:ext cx="9144000" cy="1655762"/>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a:latin typeface="Arial" panose="020B0604020202020204" pitchFamily="34" charset="0"/>
                <a:cs typeface="Arial" panose="020B0604020202020204" pitchFamily="34" charset="0"/>
              </a:rPr>
              <a:t>2026 is the 250</a:t>
            </a:r>
            <a:r>
              <a:rPr lang="en-US" baseline="30000">
                <a:latin typeface="Arial" panose="020B0604020202020204" pitchFamily="34" charset="0"/>
                <a:cs typeface="Arial" panose="020B0604020202020204" pitchFamily="34" charset="0"/>
              </a:rPr>
              <a:t>th</a:t>
            </a:r>
            <a:r>
              <a:rPr lang="en-US">
                <a:latin typeface="Arial" panose="020B0604020202020204" pitchFamily="34" charset="0"/>
                <a:cs typeface="Arial" panose="020B0604020202020204" pitchFamily="34" charset="0"/>
              </a:rPr>
              <a:t> anniversary of the Declaration of Independence</a:t>
            </a:r>
            <a:br>
              <a:rPr lang="en-US">
                <a:latin typeface="Arial" panose="020B0604020202020204" pitchFamily="34" charset="0"/>
                <a:cs typeface="Arial" panose="020B0604020202020204" pitchFamily="34" charset="0"/>
              </a:rPr>
            </a:br>
            <a:r>
              <a:rPr lang="en-US" i="1">
                <a:latin typeface="Arial" panose="020B0604020202020204" pitchFamily="34" charset="0"/>
                <a:cs typeface="Arial" panose="020B0604020202020204" pitchFamily="34" charset="0"/>
              </a:rPr>
              <a:t>Do you know what’s in the founding document?</a:t>
            </a:r>
            <a:endParaRPr lang="en-US">
              <a:latin typeface="Arial" panose="020B0604020202020204" pitchFamily="34" charset="0"/>
              <a:cs typeface="Arial" panose="020B0604020202020204" pitchFamily="34" charset="0"/>
            </a:endParaRPr>
          </a:p>
        </p:txBody>
      </p:sp>
      <p:pic>
        <p:nvPicPr>
          <p:cNvPr id="10" name="Picture 9" descr="A black background with blue and grey circles&#10;&#10;AI-generated content may be incorrect.">
            <a:extLst>
              <a:ext uri="{FF2B5EF4-FFF2-40B4-BE49-F238E27FC236}">
                <a16:creationId xmlns:a16="http://schemas.microsoft.com/office/drawing/2014/main" id="{C0614B05-E6FF-44FE-0638-A3E41052DAFE}"/>
              </a:ext>
            </a:extLst>
          </p:cNvPr>
          <p:cNvPicPr>
            <a:picLocks noChangeAspect="1"/>
          </p:cNvPicPr>
          <p:nvPr/>
        </p:nvPicPr>
        <p:blipFill>
          <a:blip r:embed="rId4"/>
          <a:stretch>
            <a:fillRect/>
          </a:stretch>
        </p:blipFill>
        <p:spPr>
          <a:xfrm>
            <a:off x="2493921" y="1834670"/>
            <a:ext cx="7204156" cy="4564553"/>
          </a:xfrm>
          <a:prstGeom prst="rect">
            <a:avLst/>
          </a:prstGeom>
        </p:spPr>
      </p:pic>
      <p:sp>
        <p:nvSpPr>
          <p:cNvPr id="11" name="Subtitle 2">
            <a:extLst>
              <a:ext uri="{FF2B5EF4-FFF2-40B4-BE49-F238E27FC236}">
                <a16:creationId xmlns:a16="http://schemas.microsoft.com/office/drawing/2014/main" id="{F6EA42B4-7F35-6D44-1774-0F589D06BB55}"/>
              </a:ext>
            </a:extLst>
          </p:cNvPr>
          <p:cNvSpPr txBox="1">
            <a:spLocks/>
          </p:cNvSpPr>
          <p:nvPr/>
        </p:nvSpPr>
        <p:spPr>
          <a:xfrm>
            <a:off x="1524000" y="5123539"/>
            <a:ext cx="9144000" cy="751168"/>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1400">
                <a:latin typeface="Arial" panose="020B0604020202020204" pitchFamily="34" charset="0"/>
                <a:cs typeface="Arial" panose="020B0604020202020204" pitchFamily="34" charset="0"/>
              </a:rPr>
              <a:t>Humanities Kansas connects Kansans with stories, ideas, and each other to strengthen Kansas communities and our democracy. Support for this project has been provided by the State of Kansas through the Kansas Arts Commission and the National Endowment for the Arts, and the United Methodist Health Ministry Fund.  </a:t>
            </a:r>
          </a:p>
        </p:txBody>
      </p:sp>
    </p:spTree>
    <p:extLst>
      <p:ext uri="{BB962C8B-B14F-4D97-AF65-F5344CB8AC3E}">
        <p14:creationId xmlns:p14="http://schemas.microsoft.com/office/powerpoint/2010/main" val="16836354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73097F-81DF-583A-C73E-3C5EEA626EE5}"/>
              </a:ext>
            </a:extLst>
          </p:cNvPr>
          <p:cNvSpPr>
            <a:spLocks noGrp="1"/>
          </p:cNvSpPr>
          <p:nvPr>
            <p:ph type="ctrTitle"/>
          </p:nvPr>
        </p:nvSpPr>
        <p:spPr/>
        <p:txBody>
          <a:bodyPr/>
          <a:lstStyle/>
          <a:p>
            <a:r>
              <a:rPr lang="en-US"/>
              <a:t>The Road to July 4, 1776</a:t>
            </a:r>
          </a:p>
        </p:txBody>
      </p:sp>
      <p:sp>
        <p:nvSpPr>
          <p:cNvPr id="3" name="Subtitle 2">
            <a:extLst>
              <a:ext uri="{FF2B5EF4-FFF2-40B4-BE49-F238E27FC236}">
                <a16:creationId xmlns:a16="http://schemas.microsoft.com/office/drawing/2014/main" id="{848E6F14-B3C1-4F63-0076-05367004D9B5}"/>
              </a:ext>
            </a:extLst>
          </p:cNvPr>
          <p:cNvSpPr>
            <a:spLocks noGrp="1"/>
          </p:cNvSpPr>
          <p:nvPr>
            <p:ph type="subTitle" idx="1"/>
          </p:nvPr>
        </p:nvSpPr>
        <p:spPr/>
        <p:txBody>
          <a:bodyPr/>
          <a:lstStyle/>
          <a:p>
            <a:r>
              <a:rPr lang="en-US"/>
              <a:t>Understanding the origins of the Declaration of Independence</a:t>
            </a:r>
          </a:p>
        </p:txBody>
      </p:sp>
    </p:spTree>
    <p:extLst>
      <p:ext uri="{BB962C8B-B14F-4D97-AF65-F5344CB8AC3E}">
        <p14:creationId xmlns:p14="http://schemas.microsoft.com/office/powerpoint/2010/main" val="1516654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2DF43C-6A28-A2ED-51F0-F6C4E0057AA3}"/>
              </a:ext>
            </a:extLst>
          </p:cNvPr>
          <p:cNvSpPr>
            <a:spLocks noGrp="1"/>
          </p:cNvSpPr>
          <p:nvPr>
            <p:ph type="title"/>
          </p:nvPr>
        </p:nvSpPr>
        <p:spPr/>
        <p:txBody>
          <a:bodyPr>
            <a:normAutofit/>
          </a:bodyPr>
          <a:lstStyle/>
          <a:p>
            <a:r>
              <a:rPr lang="en-US" sz="3500"/>
              <a:t>The British Colonies in North America</a:t>
            </a:r>
          </a:p>
        </p:txBody>
      </p:sp>
      <p:sp>
        <p:nvSpPr>
          <p:cNvPr id="4" name="Text Placeholder 3">
            <a:extLst>
              <a:ext uri="{FF2B5EF4-FFF2-40B4-BE49-F238E27FC236}">
                <a16:creationId xmlns:a16="http://schemas.microsoft.com/office/drawing/2014/main" id="{2D96DAF6-A53E-8A0F-C077-A01B829C4784}"/>
              </a:ext>
            </a:extLst>
          </p:cNvPr>
          <p:cNvSpPr>
            <a:spLocks noGrp="1"/>
          </p:cNvSpPr>
          <p:nvPr>
            <p:ph type="body" sz="half" idx="2"/>
          </p:nvPr>
        </p:nvSpPr>
        <p:spPr>
          <a:xfrm>
            <a:off x="839788" y="2624446"/>
            <a:ext cx="3932237" cy="3244541"/>
          </a:xfrm>
        </p:spPr>
        <p:txBody>
          <a:bodyPr>
            <a:normAutofit lnSpcReduction="10000"/>
          </a:bodyPr>
          <a:lstStyle/>
          <a:p>
            <a:r>
              <a:rPr lang="en-US" sz="1800"/>
              <a:t>In the 1600s and 1700s, the British developed a large colonial empire in North America.</a:t>
            </a:r>
          </a:p>
          <a:p>
            <a:r>
              <a:rPr lang="en-US" sz="1800"/>
              <a:t>Primarily economic: raw materials from the colonies, such as cotton, tobacco, rum, and other crops fueled industry in the mother country. Jamestown is an example.</a:t>
            </a:r>
          </a:p>
          <a:p>
            <a:r>
              <a:rPr lang="en-US" sz="1800"/>
              <a:t>Some people, like the Puritans on the Mayflower, founded colonies for religious freedom.  Massachusetts is an example.</a:t>
            </a:r>
          </a:p>
        </p:txBody>
      </p:sp>
      <p:sp>
        <p:nvSpPr>
          <p:cNvPr id="6" name="TextBox 5">
            <a:extLst>
              <a:ext uri="{FF2B5EF4-FFF2-40B4-BE49-F238E27FC236}">
                <a16:creationId xmlns:a16="http://schemas.microsoft.com/office/drawing/2014/main" id="{05C02430-EE67-5D28-973A-76D3F2497A30}"/>
              </a:ext>
            </a:extLst>
          </p:cNvPr>
          <p:cNvSpPr txBox="1"/>
          <p:nvPr/>
        </p:nvSpPr>
        <p:spPr>
          <a:xfrm>
            <a:off x="5822206" y="5519539"/>
            <a:ext cx="4975761" cy="1107996"/>
          </a:xfrm>
          <a:prstGeom prst="rect">
            <a:avLst/>
          </a:prstGeom>
          <a:noFill/>
        </p:spPr>
        <p:txBody>
          <a:bodyPr wrap="square" rtlCol="0">
            <a:spAutoFit/>
          </a:bodyPr>
          <a:lstStyle/>
          <a:p>
            <a:pPr algn="ctr"/>
            <a:r>
              <a:rPr lang="en-US" sz="1200"/>
              <a:t>John Smith landing at Jamestown, 1607, Creative Commons.</a:t>
            </a:r>
          </a:p>
          <a:p>
            <a:endParaRPr lang="en-US"/>
          </a:p>
          <a:p>
            <a:endParaRPr lang="en-US"/>
          </a:p>
          <a:p>
            <a:endParaRPr lang="en-US"/>
          </a:p>
        </p:txBody>
      </p:sp>
      <p:pic>
        <p:nvPicPr>
          <p:cNvPr id="1026" name="Picture 2" descr="Captain John Smith landing in Jamestown - PICRYL - Public Domain Media  Search Engine Public Domain Search">
            <a:extLst>
              <a:ext uri="{FF2B5EF4-FFF2-40B4-BE49-F238E27FC236}">
                <a16:creationId xmlns:a16="http://schemas.microsoft.com/office/drawing/2014/main" id="{8B455D5D-519C-34A3-37B2-36CD39729D3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38896" y="898718"/>
            <a:ext cx="5742379" cy="46208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508359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2DF43C-6A28-A2ED-51F0-F6C4E0057AA3}"/>
              </a:ext>
            </a:extLst>
          </p:cNvPr>
          <p:cNvSpPr>
            <a:spLocks noGrp="1"/>
          </p:cNvSpPr>
          <p:nvPr>
            <p:ph type="title"/>
          </p:nvPr>
        </p:nvSpPr>
        <p:spPr/>
        <p:txBody>
          <a:bodyPr>
            <a:normAutofit/>
          </a:bodyPr>
          <a:lstStyle/>
          <a:p>
            <a:r>
              <a:rPr lang="en-US" sz="3500"/>
              <a:t>Life in the Colonies</a:t>
            </a:r>
          </a:p>
        </p:txBody>
      </p:sp>
      <p:sp>
        <p:nvSpPr>
          <p:cNvPr id="4" name="Text Placeholder 3">
            <a:extLst>
              <a:ext uri="{FF2B5EF4-FFF2-40B4-BE49-F238E27FC236}">
                <a16:creationId xmlns:a16="http://schemas.microsoft.com/office/drawing/2014/main" id="{2D96DAF6-A53E-8A0F-C077-A01B829C4784}"/>
              </a:ext>
            </a:extLst>
          </p:cNvPr>
          <p:cNvSpPr>
            <a:spLocks noGrp="1"/>
          </p:cNvSpPr>
          <p:nvPr>
            <p:ph type="body" sz="half" idx="2"/>
          </p:nvPr>
        </p:nvSpPr>
        <p:spPr>
          <a:xfrm>
            <a:off x="839788" y="2057400"/>
            <a:ext cx="3932237" cy="3811587"/>
          </a:xfrm>
        </p:spPr>
        <p:txBody>
          <a:bodyPr>
            <a:normAutofit fontScale="92500"/>
          </a:bodyPr>
          <a:lstStyle/>
          <a:p>
            <a:r>
              <a:rPr lang="en-US" sz="1800"/>
              <a:t>Life in the colonies was incredibly diverse.</a:t>
            </a:r>
          </a:p>
          <a:p>
            <a:r>
              <a:rPr lang="en-US" sz="1800"/>
              <a:t>Colonies like New York were merchant colonies that dealt in trade.</a:t>
            </a:r>
          </a:p>
          <a:p>
            <a:r>
              <a:rPr lang="en-US" sz="1800"/>
              <a:t>The Virginia colony focused on plantation agriculture and came to depend on the labor of enslaved people from Africa who were forcibly taken to North America.</a:t>
            </a:r>
          </a:p>
          <a:p>
            <a:r>
              <a:rPr lang="en-US" sz="1800"/>
              <a:t>The Massachusetts Bay Colony combined both trade and small-scale agriculture.</a:t>
            </a:r>
          </a:p>
          <a:p>
            <a:r>
              <a:rPr lang="en-US" sz="1800"/>
              <a:t>Some people, like the Puritans on the Mayflower, founded colonies for religious freedom.  Massachusetts is an example.</a:t>
            </a:r>
          </a:p>
        </p:txBody>
      </p:sp>
      <p:pic>
        <p:nvPicPr>
          <p:cNvPr id="2050" name="Picture 2" descr="Massachusetts Bay Colony - World History Encyclopedia">
            <a:extLst>
              <a:ext uri="{FF2B5EF4-FFF2-40B4-BE49-F238E27FC236}">
                <a16:creationId xmlns:a16="http://schemas.microsoft.com/office/drawing/2014/main" id="{25256A8E-CE91-2380-0501-EC4A7CECFA1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5578" y="1072243"/>
            <a:ext cx="6511636" cy="4069773"/>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5FAB03E9-AC64-A4E9-4872-CBF4784DD86A}"/>
              </a:ext>
            </a:extLst>
          </p:cNvPr>
          <p:cNvSpPr txBox="1"/>
          <p:nvPr/>
        </p:nvSpPr>
        <p:spPr>
          <a:xfrm>
            <a:off x="5782050" y="5380799"/>
            <a:ext cx="4818691" cy="276999"/>
          </a:xfrm>
          <a:prstGeom prst="rect">
            <a:avLst/>
          </a:prstGeom>
          <a:noFill/>
        </p:spPr>
        <p:txBody>
          <a:bodyPr wrap="none" rtlCol="0">
            <a:spAutoFit/>
          </a:bodyPr>
          <a:lstStyle/>
          <a:p>
            <a:r>
              <a:rPr lang="en-US" sz="1200"/>
              <a:t>Recreation of a Massachusetts Bay Colony settlement. Creative Commons.</a:t>
            </a:r>
          </a:p>
        </p:txBody>
      </p:sp>
    </p:spTree>
    <p:extLst>
      <p:ext uri="{BB962C8B-B14F-4D97-AF65-F5344CB8AC3E}">
        <p14:creationId xmlns:p14="http://schemas.microsoft.com/office/powerpoint/2010/main" val="27223369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8" name="Picture 6" descr="The Thirteen Colonies (shown in red) in 1775 with modern borders overlaid">
            <a:extLst>
              <a:ext uri="{FF2B5EF4-FFF2-40B4-BE49-F238E27FC236}">
                <a16:creationId xmlns:a16="http://schemas.microsoft.com/office/drawing/2014/main" id="{D0173961-FD51-BCB5-076D-6E71E8804F8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61300" y="635330"/>
            <a:ext cx="4269400" cy="558734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A67C9F02-2338-A911-A11F-EA4DCEA43059}"/>
              </a:ext>
            </a:extLst>
          </p:cNvPr>
          <p:cNvSpPr txBox="1"/>
          <p:nvPr/>
        </p:nvSpPr>
        <p:spPr>
          <a:xfrm>
            <a:off x="5413024" y="6400800"/>
            <a:ext cx="1365951" cy="276999"/>
          </a:xfrm>
          <a:prstGeom prst="rect">
            <a:avLst/>
          </a:prstGeom>
          <a:noFill/>
        </p:spPr>
        <p:txBody>
          <a:bodyPr wrap="none" rtlCol="0">
            <a:spAutoFit/>
          </a:bodyPr>
          <a:lstStyle/>
          <a:p>
            <a:r>
              <a:rPr lang="en-US" sz="1200"/>
              <a:t>Creative Commons</a:t>
            </a:r>
          </a:p>
        </p:txBody>
      </p:sp>
    </p:spTree>
    <p:extLst>
      <p:ext uri="{BB962C8B-B14F-4D97-AF65-F5344CB8AC3E}">
        <p14:creationId xmlns:p14="http://schemas.microsoft.com/office/powerpoint/2010/main" val="27151120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2DF43C-6A28-A2ED-51F0-F6C4E0057AA3}"/>
              </a:ext>
            </a:extLst>
          </p:cNvPr>
          <p:cNvSpPr>
            <a:spLocks noGrp="1"/>
          </p:cNvSpPr>
          <p:nvPr>
            <p:ph type="title"/>
          </p:nvPr>
        </p:nvSpPr>
        <p:spPr/>
        <p:txBody>
          <a:bodyPr>
            <a:normAutofit/>
          </a:bodyPr>
          <a:lstStyle/>
          <a:p>
            <a:r>
              <a:rPr lang="en-US" sz="3500"/>
              <a:t>The Legacy of British Warfare for Empire</a:t>
            </a:r>
          </a:p>
        </p:txBody>
      </p:sp>
      <p:sp>
        <p:nvSpPr>
          <p:cNvPr id="4" name="Text Placeholder 3">
            <a:extLst>
              <a:ext uri="{FF2B5EF4-FFF2-40B4-BE49-F238E27FC236}">
                <a16:creationId xmlns:a16="http://schemas.microsoft.com/office/drawing/2014/main" id="{2D96DAF6-A53E-8A0F-C077-A01B829C4784}"/>
              </a:ext>
            </a:extLst>
          </p:cNvPr>
          <p:cNvSpPr>
            <a:spLocks noGrp="1"/>
          </p:cNvSpPr>
          <p:nvPr>
            <p:ph type="body" sz="half" idx="2"/>
          </p:nvPr>
        </p:nvSpPr>
        <p:spPr>
          <a:xfrm>
            <a:off x="839788" y="2624446"/>
            <a:ext cx="3932237" cy="3244541"/>
          </a:xfrm>
        </p:spPr>
        <p:txBody>
          <a:bodyPr>
            <a:normAutofit/>
          </a:bodyPr>
          <a:lstStyle/>
          <a:p>
            <a:r>
              <a:rPr lang="en-US" sz="1800"/>
              <a:t>The French and Indian War:</a:t>
            </a:r>
          </a:p>
          <a:p>
            <a:pPr marL="342900" marR="0" lvl="0" indent="-342900">
              <a:spcBef>
                <a:spcPts val="0"/>
              </a:spcBef>
              <a:spcAft>
                <a:spcPts val="0"/>
              </a:spcAft>
              <a:buFont typeface="Symbol" pitchFamily="2" charset="2"/>
              <a:buChar char=""/>
            </a:pPr>
            <a:r>
              <a:rPr lang="en-US" sz="1800" kern="100">
                <a:latin typeface="Calibri" panose="020F0502020204030204" pitchFamily="34" charset="0"/>
                <a:ea typeface="Calibri" panose="020F0502020204030204" pitchFamily="34" charset="0"/>
                <a:cs typeface="Times New Roman" panose="02020603050405020304" pitchFamily="18" charset="0"/>
              </a:rPr>
              <a:t>E</a:t>
            </a:r>
            <a:r>
              <a:rPr lang="en-US" sz="1800" kern="100">
                <a:effectLst/>
                <a:latin typeface="Calibri" panose="020F0502020204030204" pitchFamily="34" charset="0"/>
                <a:ea typeface="Calibri" panose="020F0502020204030204" pitchFamily="34" charset="0"/>
                <a:cs typeface="Times New Roman" panose="02020603050405020304" pitchFamily="18" charset="0"/>
              </a:rPr>
              <a:t>xposed the weak authority of British royal governors and officials in the colonies. </a:t>
            </a:r>
          </a:p>
          <a:p>
            <a:pPr marL="342900" marR="0" lvl="0" indent="-342900">
              <a:spcBef>
                <a:spcPts val="0"/>
              </a:spcBef>
              <a:spcAft>
                <a:spcPts val="0"/>
              </a:spcAft>
              <a:buFont typeface="Symbol" pitchFamily="2" charset="2"/>
              <a:buChar char=""/>
            </a:pPr>
            <a:r>
              <a:rPr lang="en-US" sz="1800" kern="100">
                <a:effectLst/>
                <a:latin typeface="Calibri" panose="020F0502020204030204" pitchFamily="34" charset="0"/>
                <a:ea typeface="Calibri" panose="020F0502020204030204" pitchFamily="34" charset="0"/>
                <a:cs typeface="Times New Roman" panose="02020603050405020304" pitchFamily="18" charset="0"/>
              </a:rPr>
              <a:t>Forced the British government to raise revenue at home and in the colonies. </a:t>
            </a:r>
          </a:p>
          <a:p>
            <a:pPr marL="342900" marR="0" lvl="0" indent="-342900">
              <a:spcBef>
                <a:spcPts val="0"/>
              </a:spcBef>
              <a:spcAft>
                <a:spcPts val="0"/>
              </a:spcAft>
              <a:buFont typeface="Symbol" pitchFamily="2" charset="2"/>
              <a:buChar char=""/>
            </a:pPr>
            <a:r>
              <a:rPr lang="en-US" sz="1800" kern="100">
                <a:latin typeface="Calibri" panose="020F0502020204030204" pitchFamily="34" charset="0"/>
                <a:ea typeface="Calibri" panose="020F0502020204030204" pitchFamily="34" charset="0"/>
                <a:cs typeface="Times New Roman" panose="02020603050405020304" pitchFamily="18" charset="0"/>
              </a:rPr>
              <a:t>Led t</a:t>
            </a:r>
            <a:r>
              <a:rPr lang="en-US" sz="1800" kern="100">
                <a:effectLst/>
                <a:latin typeface="Calibri" panose="020F0502020204030204" pitchFamily="34" charset="0"/>
                <a:ea typeface="Calibri" panose="020F0502020204030204" pitchFamily="34" charset="0"/>
                <a:cs typeface="Times New Roman" panose="02020603050405020304" pitchFamily="18" charset="0"/>
              </a:rPr>
              <a:t>he British to deploy a peacetime army to maintain order and authority in the colonies.</a:t>
            </a:r>
          </a:p>
          <a:p>
            <a:endParaRPr lang="en-US"/>
          </a:p>
        </p:txBody>
      </p:sp>
      <p:pic>
        <p:nvPicPr>
          <p:cNvPr id="1028" name="Picture 4" descr="Join or Die">
            <a:extLst>
              <a:ext uri="{FF2B5EF4-FFF2-40B4-BE49-F238E27FC236}">
                <a16:creationId xmlns:a16="http://schemas.microsoft.com/office/drawing/2014/main" id="{E462DBC8-3591-F96B-6D6C-CF7E70CE7263}"/>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5795159" y="1676359"/>
            <a:ext cx="5266150" cy="3505281"/>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05C02430-EE67-5D28-973A-76D3F2497A30}"/>
              </a:ext>
            </a:extLst>
          </p:cNvPr>
          <p:cNvSpPr txBox="1"/>
          <p:nvPr/>
        </p:nvSpPr>
        <p:spPr>
          <a:xfrm>
            <a:off x="5940353" y="5222656"/>
            <a:ext cx="4975761" cy="1292662"/>
          </a:xfrm>
          <a:prstGeom prst="rect">
            <a:avLst/>
          </a:prstGeom>
          <a:noFill/>
        </p:spPr>
        <p:txBody>
          <a:bodyPr wrap="square" rtlCol="0">
            <a:spAutoFit/>
          </a:bodyPr>
          <a:lstStyle/>
          <a:p>
            <a:pPr algn="ctr"/>
            <a:r>
              <a:rPr lang="en-US" sz="1200"/>
              <a:t>Benjamin Franklin, “Join, or Die,” 1754, Library of Congress Prints and Photographs Division.</a:t>
            </a:r>
          </a:p>
          <a:p>
            <a:endParaRPr lang="en-US"/>
          </a:p>
          <a:p>
            <a:endParaRPr lang="en-US"/>
          </a:p>
          <a:p>
            <a:endParaRPr lang="en-US"/>
          </a:p>
        </p:txBody>
      </p:sp>
    </p:spTree>
    <p:extLst>
      <p:ext uri="{BB962C8B-B14F-4D97-AF65-F5344CB8AC3E}">
        <p14:creationId xmlns:p14="http://schemas.microsoft.com/office/powerpoint/2010/main" val="6185586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765AB6-05CB-E5F0-5730-428C426C8BBC}"/>
              </a:ext>
            </a:extLst>
          </p:cNvPr>
          <p:cNvSpPr>
            <a:spLocks noGrp="1"/>
          </p:cNvSpPr>
          <p:nvPr>
            <p:ph type="title"/>
          </p:nvPr>
        </p:nvSpPr>
        <p:spPr/>
        <p:txBody>
          <a:bodyPr/>
          <a:lstStyle/>
          <a:p>
            <a:r>
              <a:rPr lang="en-US"/>
              <a:t>No Taxation Without Representation!</a:t>
            </a:r>
          </a:p>
        </p:txBody>
      </p:sp>
      <p:sp>
        <p:nvSpPr>
          <p:cNvPr id="4" name="Text Placeholder 3">
            <a:extLst>
              <a:ext uri="{FF2B5EF4-FFF2-40B4-BE49-F238E27FC236}">
                <a16:creationId xmlns:a16="http://schemas.microsoft.com/office/drawing/2014/main" id="{F619ABEE-0CCE-BCB5-98DE-9CB12999A6A8}"/>
              </a:ext>
            </a:extLst>
          </p:cNvPr>
          <p:cNvSpPr>
            <a:spLocks noGrp="1"/>
          </p:cNvSpPr>
          <p:nvPr>
            <p:ph type="body" sz="half" idx="2"/>
          </p:nvPr>
        </p:nvSpPr>
        <p:spPr/>
        <p:txBody>
          <a:bodyPr>
            <a:normAutofit/>
          </a:bodyPr>
          <a:lstStyle/>
          <a:p>
            <a:pPr marL="0" marR="0">
              <a:spcBef>
                <a:spcPts val="0"/>
              </a:spcBef>
              <a:spcAft>
                <a:spcPts val="0"/>
              </a:spcAft>
            </a:pPr>
            <a:r>
              <a:rPr lang="en-US" sz="1800" kern="100">
                <a:effectLst/>
                <a:latin typeface="Calibri" panose="020F0502020204030204" pitchFamily="34" charset="0"/>
                <a:ea typeface="Calibri" panose="020F0502020204030204" pitchFamily="34" charset="0"/>
                <a:cs typeface="Times New Roman" panose="02020603050405020304" pitchFamily="18" charset="0"/>
              </a:rPr>
              <a:t>Parliament passed a series of tax acts between 1765 and 1770 designed to raise revenue and assert control over the colonies.</a:t>
            </a:r>
          </a:p>
          <a:p>
            <a:pPr marL="342900" marR="0" lvl="0" indent="-342900">
              <a:spcBef>
                <a:spcPts val="0"/>
              </a:spcBef>
              <a:spcAft>
                <a:spcPts val="0"/>
              </a:spcAft>
              <a:buFont typeface="Symbol" pitchFamily="2" charset="2"/>
              <a:buChar char=""/>
            </a:pPr>
            <a:r>
              <a:rPr lang="en-US" sz="1800" kern="100">
                <a:effectLst/>
                <a:latin typeface="Calibri" panose="020F0502020204030204" pitchFamily="34" charset="0"/>
                <a:ea typeface="Calibri" panose="020F0502020204030204" pitchFamily="34" charset="0"/>
                <a:cs typeface="Times New Roman" panose="02020603050405020304" pitchFamily="18" charset="0"/>
              </a:rPr>
              <a:t>The Stamp Act of 1765 required small, printed markings on all court documents, land titles, and various other documents.</a:t>
            </a:r>
          </a:p>
          <a:p>
            <a:pPr marL="342900" marR="0" lvl="0" indent="-342900">
              <a:spcBef>
                <a:spcPts val="0"/>
              </a:spcBef>
              <a:spcAft>
                <a:spcPts val="0"/>
              </a:spcAft>
              <a:buFont typeface="Symbol" pitchFamily="2" charset="2"/>
              <a:buChar char=""/>
            </a:pPr>
            <a:r>
              <a:rPr lang="en-US" sz="1800" kern="100">
                <a:effectLst/>
                <a:latin typeface="Calibri" panose="020F0502020204030204" pitchFamily="34" charset="0"/>
                <a:ea typeface="Calibri" panose="020F0502020204030204" pitchFamily="34" charset="0"/>
                <a:cs typeface="Times New Roman" panose="02020603050405020304" pitchFamily="18" charset="0"/>
              </a:rPr>
              <a:t>The Townshend Act of 1767 imposed duties on paper, paint, glass, and tea imported to America.</a:t>
            </a:r>
          </a:p>
          <a:p>
            <a:pPr marL="342900" marR="0" lvl="0" indent="-342900">
              <a:spcBef>
                <a:spcPts val="0"/>
              </a:spcBef>
              <a:spcAft>
                <a:spcPts val="0"/>
              </a:spcAft>
              <a:buFont typeface="Symbol" pitchFamily="2" charset="2"/>
              <a:buChar char=""/>
            </a:pPr>
            <a:r>
              <a:rPr lang="en-US" sz="1800" kern="100">
                <a:effectLst/>
                <a:latin typeface="Calibri" panose="020F0502020204030204" pitchFamily="34" charset="0"/>
                <a:ea typeface="Calibri" panose="020F0502020204030204" pitchFamily="34" charset="0"/>
                <a:cs typeface="Times New Roman" panose="02020603050405020304" pitchFamily="18" charset="0"/>
              </a:rPr>
              <a:t>The Revenue Act of 1767 allowed the government to enforce violations in military courts.</a:t>
            </a:r>
          </a:p>
          <a:p>
            <a:endParaRPr lang="en-US"/>
          </a:p>
        </p:txBody>
      </p:sp>
      <p:pic>
        <p:nvPicPr>
          <p:cNvPr id="2050" name="Picture 2">
            <a:extLst>
              <a:ext uri="{FF2B5EF4-FFF2-40B4-BE49-F238E27FC236}">
                <a16:creationId xmlns:a16="http://schemas.microsoft.com/office/drawing/2014/main" id="{61EDE37C-1F24-DC9D-BDD9-975E6EA1C22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20449" y="2105292"/>
            <a:ext cx="3081126" cy="2310844"/>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1FCA42F9-F92E-45BA-BA30-2A1A76B617BB}"/>
              </a:ext>
            </a:extLst>
          </p:cNvPr>
          <p:cNvSpPr txBox="1"/>
          <p:nvPr/>
        </p:nvSpPr>
        <p:spPr>
          <a:xfrm>
            <a:off x="5363090" y="4669581"/>
            <a:ext cx="5989122" cy="461665"/>
          </a:xfrm>
          <a:prstGeom prst="rect">
            <a:avLst/>
          </a:prstGeom>
          <a:noFill/>
        </p:spPr>
        <p:txBody>
          <a:bodyPr wrap="square" rtlCol="0">
            <a:spAutoFit/>
          </a:bodyPr>
          <a:lstStyle/>
          <a:p>
            <a:pPr algn="ctr"/>
            <a:r>
              <a:rPr lang="en-US" sz="1200"/>
              <a:t>Left: Image showing how to affix stamps to documents. Right: A tea pot protesting the Stamp Act, ca. 1765 Courtesy of Creative Commons.</a:t>
            </a:r>
          </a:p>
        </p:txBody>
      </p:sp>
      <p:pic>
        <p:nvPicPr>
          <p:cNvPr id="1026" name="Picture 2" descr="Still a Prologue? The Stamp Act Protests at 250 - Commonplace - The Journal  of early American Life">
            <a:extLst>
              <a:ext uri="{FF2B5EF4-FFF2-40B4-BE49-F238E27FC236}">
                <a16:creationId xmlns:a16="http://schemas.microsoft.com/office/drawing/2014/main" id="{BCDA3084-BD0F-A4D7-4278-0D3F5C67061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90358" y="2057400"/>
            <a:ext cx="3538104" cy="23587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95755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63A9D1-98EE-B993-8A13-75D694DD75B5}"/>
              </a:ext>
            </a:extLst>
          </p:cNvPr>
          <p:cNvSpPr>
            <a:spLocks noGrp="1"/>
          </p:cNvSpPr>
          <p:nvPr>
            <p:ph type="title"/>
          </p:nvPr>
        </p:nvSpPr>
        <p:spPr>
          <a:xfrm>
            <a:off x="1937956" y="436809"/>
            <a:ext cx="8316087" cy="522906"/>
          </a:xfrm>
        </p:spPr>
        <p:txBody>
          <a:bodyPr>
            <a:normAutofit fontScale="90000"/>
          </a:bodyPr>
          <a:lstStyle/>
          <a:p>
            <a:pPr algn="ctr"/>
            <a:r>
              <a:rPr lang="en-US"/>
              <a:t>Colonial Resistance and the British Response</a:t>
            </a:r>
          </a:p>
        </p:txBody>
      </p:sp>
      <p:sp>
        <p:nvSpPr>
          <p:cNvPr id="4" name="Text Placeholder 3">
            <a:extLst>
              <a:ext uri="{FF2B5EF4-FFF2-40B4-BE49-F238E27FC236}">
                <a16:creationId xmlns:a16="http://schemas.microsoft.com/office/drawing/2014/main" id="{839C3EE2-C7AF-F240-65E6-D2CC82737E1B}"/>
              </a:ext>
            </a:extLst>
          </p:cNvPr>
          <p:cNvSpPr>
            <a:spLocks noGrp="1"/>
          </p:cNvSpPr>
          <p:nvPr>
            <p:ph type="body" sz="half" idx="2"/>
          </p:nvPr>
        </p:nvSpPr>
        <p:spPr>
          <a:xfrm>
            <a:off x="797905" y="5990709"/>
            <a:ext cx="10596189" cy="1003465"/>
          </a:xfrm>
        </p:spPr>
        <p:txBody>
          <a:bodyPr>
            <a:normAutofit/>
          </a:bodyPr>
          <a:lstStyle/>
          <a:p>
            <a:r>
              <a:rPr lang="en-US"/>
              <a:t>Troops land in Boston, Massachusetts, in 1768, to address resistance to the Townshend Acts. </a:t>
            </a:r>
            <a:r>
              <a:rPr lang="en-US" sz="1600"/>
              <a:t>Library of Congress Prints and Photographs Division.</a:t>
            </a:r>
            <a:endParaRPr lang="en-US"/>
          </a:p>
        </p:txBody>
      </p:sp>
      <p:pic>
        <p:nvPicPr>
          <p:cNvPr id="3074" name="Picture 2" descr="The town of Boston in New England and British ships of war landing their troops! 1768">
            <a:extLst>
              <a:ext uri="{FF2B5EF4-FFF2-40B4-BE49-F238E27FC236}">
                <a16:creationId xmlns:a16="http://schemas.microsoft.com/office/drawing/2014/main" id="{3613D0BB-0B89-AC24-3723-718985CA6A0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600" t="13620" r="6496" b="11341"/>
          <a:stretch/>
        </p:blipFill>
        <p:spPr bwMode="auto">
          <a:xfrm>
            <a:off x="2648186" y="1071245"/>
            <a:ext cx="6895626" cy="47155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90404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3A5D96-A1AB-CEEC-4520-00D523E12F11}"/>
              </a:ext>
            </a:extLst>
          </p:cNvPr>
          <p:cNvSpPr>
            <a:spLocks noGrp="1"/>
          </p:cNvSpPr>
          <p:nvPr>
            <p:ph type="title"/>
          </p:nvPr>
        </p:nvSpPr>
        <p:spPr/>
        <p:txBody>
          <a:bodyPr/>
          <a:lstStyle/>
          <a:p>
            <a:r>
              <a:rPr lang="en-US"/>
              <a:t>Building the Colonial Resistance</a:t>
            </a:r>
          </a:p>
        </p:txBody>
      </p:sp>
      <p:sp>
        <p:nvSpPr>
          <p:cNvPr id="4" name="Text Placeholder 3">
            <a:extLst>
              <a:ext uri="{FF2B5EF4-FFF2-40B4-BE49-F238E27FC236}">
                <a16:creationId xmlns:a16="http://schemas.microsoft.com/office/drawing/2014/main" id="{CA2CA554-0208-6160-C2EE-F1DFF21584D3}"/>
              </a:ext>
            </a:extLst>
          </p:cNvPr>
          <p:cNvSpPr>
            <a:spLocks noGrp="1"/>
          </p:cNvSpPr>
          <p:nvPr>
            <p:ph type="body" sz="half" idx="2"/>
          </p:nvPr>
        </p:nvSpPr>
        <p:spPr/>
        <p:txBody>
          <a:bodyPr>
            <a:normAutofit/>
          </a:bodyPr>
          <a:lstStyle/>
          <a:p>
            <a:r>
              <a:rPr lang="en-US" sz="1800" kern="100">
                <a:effectLst/>
                <a:latin typeface="Calibri" panose="020F0502020204030204" pitchFamily="34" charset="0"/>
                <a:ea typeface="Calibri" panose="020F0502020204030204" pitchFamily="34" charset="0"/>
                <a:cs typeface="Times New Roman" panose="02020603050405020304" pitchFamily="18" charset="0"/>
              </a:rPr>
              <a:t>The Committees of Correspondence sprang into action after the passage of the Tea Act of 1773, designed to break the colonial boycott of British tea, which had become a symbolic movement against Parliamentary authority. </a:t>
            </a:r>
          </a:p>
          <a:p>
            <a:endParaRPr lang="en-US" sz="1800" kern="100">
              <a:latin typeface="Calibri" panose="020F0502020204030204" pitchFamily="34" charset="0"/>
              <a:ea typeface="Calibri" panose="020F0502020204030204" pitchFamily="34" charset="0"/>
              <a:cs typeface="Times New Roman" panose="02020603050405020304" pitchFamily="18" charset="0"/>
            </a:endParaRPr>
          </a:p>
          <a:p>
            <a:r>
              <a:rPr lang="en-US" sz="1800" kern="100">
                <a:effectLst/>
                <a:latin typeface="Calibri" panose="020F0502020204030204" pitchFamily="34" charset="0"/>
                <a:ea typeface="Calibri" panose="020F0502020204030204" pitchFamily="34" charset="0"/>
                <a:cs typeface="Times New Roman" panose="02020603050405020304" pitchFamily="18" charset="0"/>
              </a:rPr>
              <a:t>Boston Patrio</a:t>
            </a:r>
            <a:r>
              <a:rPr lang="en-US" sz="1800" kern="100">
                <a:latin typeface="Calibri" panose="020F0502020204030204" pitchFamily="34" charset="0"/>
                <a:ea typeface="Calibri" panose="020F0502020204030204" pitchFamily="34" charset="0"/>
                <a:cs typeface="Times New Roman" panose="02020603050405020304" pitchFamily="18" charset="0"/>
              </a:rPr>
              <a:t>ts thwarted a British shipment of tea in the Boston Tea Party, December 16, 1773.</a:t>
            </a:r>
            <a:endParaRPr lang="en-US" sz="1800" kern="100">
              <a:effectLst/>
              <a:latin typeface="Calibri" panose="020F0502020204030204" pitchFamily="34" charset="0"/>
              <a:ea typeface="Calibri" panose="020F0502020204030204" pitchFamily="34" charset="0"/>
              <a:cs typeface="Times New Roman" panose="02020603050405020304" pitchFamily="18" charset="0"/>
            </a:endParaRPr>
          </a:p>
          <a:p>
            <a:endParaRPr lang="en-US"/>
          </a:p>
          <a:p>
            <a:endParaRPr lang="en-US" sz="1200"/>
          </a:p>
          <a:p>
            <a:r>
              <a:rPr lang="en-US" sz="1200"/>
              <a:t>Image courtesy of Creative Commons.</a:t>
            </a:r>
          </a:p>
        </p:txBody>
      </p:sp>
      <p:pic>
        <p:nvPicPr>
          <p:cNvPr id="4098" name="Picture 2" descr="Boston Tea Party w - Drawing. Public domain image. - PICRYL - Public Domain  Media Search Engine Public Domain Search">
            <a:extLst>
              <a:ext uri="{FF2B5EF4-FFF2-40B4-BE49-F238E27FC236}">
                <a16:creationId xmlns:a16="http://schemas.microsoft.com/office/drawing/2014/main" id="{65999AC9-4A19-7E2A-1828-70D913E5801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80923" y="1257300"/>
            <a:ext cx="6888017" cy="39485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45980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E4C058-8722-3499-5BB3-BA078C00FABB}"/>
              </a:ext>
            </a:extLst>
          </p:cNvPr>
          <p:cNvSpPr>
            <a:spLocks noGrp="1"/>
          </p:cNvSpPr>
          <p:nvPr>
            <p:ph type="title"/>
          </p:nvPr>
        </p:nvSpPr>
        <p:spPr>
          <a:xfrm>
            <a:off x="6721435" y="973777"/>
            <a:ext cx="4630778" cy="1487384"/>
          </a:xfrm>
        </p:spPr>
        <p:txBody>
          <a:bodyPr/>
          <a:lstStyle/>
          <a:p>
            <a:pPr algn="ctr"/>
            <a:r>
              <a:rPr lang="en-US"/>
              <a:t>Shots Heard Round the World</a:t>
            </a:r>
          </a:p>
        </p:txBody>
      </p:sp>
      <p:sp>
        <p:nvSpPr>
          <p:cNvPr id="4" name="Text Placeholder 3">
            <a:extLst>
              <a:ext uri="{FF2B5EF4-FFF2-40B4-BE49-F238E27FC236}">
                <a16:creationId xmlns:a16="http://schemas.microsoft.com/office/drawing/2014/main" id="{75507A5B-D0D8-71CC-8022-A9CFF203AC99}"/>
              </a:ext>
            </a:extLst>
          </p:cNvPr>
          <p:cNvSpPr>
            <a:spLocks noGrp="1"/>
          </p:cNvSpPr>
          <p:nvPr>
            <p:ph type="body" sz="half" idx="2"/>
          </p:nvPr>
        </p:nvSpPr>
        <p:spPr>
          <a:xfrm>
            <a:off x="282405" y="4942171"/>
            <a:ext cx="3932237" cy="1696136"/>
          </a:xfrm>
        </p:spPr>
        <p:txBody>
          <a:bodyPr>
            <a:normAutofit/>
          </a:bodyPr>
          <a:lstStyle/>
          <a:p>
            <a:r>
              <a:rPr lang="en-US" sz="1400"/>
              <a:t>Top: Patriots and Redcoats skirmish at Lexington. Courtesy Creative Commons.</a:t>
            </a:r>
          </a:p>
          <a:p>
            <a:r>
              <a:rPr lang="en-US" sz="1400"/>
              <a:t>Right: Map showing the Battles of Lexington and Concord—about an 18-mile retreat. Courtesy National Park Service.</a:t>
            </a:r>
          </a:p>
        </p:txBody>
      </p:sp>
      <p:pic>
        <p:nvPicPr>
          <p:cNvPr id="2050" name="Picture 2" descr="The Battle of Lexington - PICRYL - Public Domain Media Search Engine Public  Domain Search">
            <a:extLst>
              <a:ext uri="{FF2B5EF4-FFF2-40B4-BE49-F238E27FC236}">
                <a16:creationId xmlns:a16="http://schemas.microsoft.com/office/drawing/2014/main" id="{705AE7AD-5B8D-A437-811B-D4993180591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2405" y="231127"/>
            <a:ext cx="5813595" cy="4015014"/>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Concord Retreat - PICRYL - Public Domain Media Search Engine Public Domain  Search">
            <a:extLst>
              <a:ext uri="{FF2B5EF4-FFF2-40B4-BE49-F238E27FC236}">
                <a16:creationId xmlns:a16="http://schemas.microsoft.com/office/drawing/2014/main" id="{7611F385-4863-F911-47BD-6EEBEDBB26E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02776" y="3429000"/>
            <a:ext cx="7519059" cy="32093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13423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70AA7C-B56F-C018-B5F7-D124024E17D0}"/>
              </a:ext>
            </a:extLst>
          </p:cNvPr>
          <p:cNvSpPr>
            <a:spLocks noGrp="1"/>
          </p:cNvSpPr>
          <p:nvPr>
            <p:ph type="title"/>
          </p:nvPr>
        </p:nvSpPr>
        <p:spPr>
          <a:xfrm>
            <a:off x="839788" y="457200"/>
            <a:ext cx="3932237" cy="1347849"/>
          </a:xfrm>
        </p:spPr>
        <p:txBody>
          <a:bodyPr/>
          <a:lstStyle/>
          <a:p>
            <a:r>
              <a:rPr lang="en-US"/>
              <a:t>General Thomas Gage</a:t>
            </a:r>
          </a:p>
        </p:txBody>
      </p:sp>
      <p:sp>
        <p:nvSpPr>
          <p:cNvPr id="4" name="Text Placeholder 3">
            <a:extLst>
              <a:ext uri="{FF2B5EF4-FFF2-40B4-BE49-F238E27FC236}">
                <a16:creationId xmlns:a16="http://schemas.microsoft.com/office/drawing/2014/main" id="{780218A9-14D1-4986-A8E1-DC1C03C7A07D}"/>
              </a:ext>
            </a:extLst>
          </p:cNvPr>
          <p:cNvSpPr>
            <a:spLocks noGrp="1"/>
          </p:cNvSpPr>
          <p:nvPr>
            <p:ph type="body" sz="half" idx="2"/>
          </p:nvPr>
        </p:nvSpPr>
        <p:spPr/>
        <p:txBody>
          <a:bodyPr/>
          <a:lstStyle/>
          <a:p>
            <a:r>
              <a:rPr lang="en-US" sz="1800" kern="100">
                <a:effectLst/>
                <a:latin typeface="Calibri" panose="020F0502020204030204" pitchFamily="34" charset="0"/>
                <a:ea typeface="Calibri" panose="020F0502020204030204" pitchFamily="34" charset="0"/>
                <a:cs typeface="Times New Roman" panose="02020603050405020304" pitchFamily="18" charset="0"/>
              </a:rPr>
              <a:t>Leader of the British troops stationed in Boston and commander during the Battle of Lexington and Concord.</a:t>
            </a:r>
          </a:p>
          <a:p>
            <a:endParaRPr lang="en-US" sz="1800" kern="100">
              <a:latin typeface="Calibri" panose="020F0502020204030204" pitchFamily="34" charset="0"/>
              <a:ea typeface="Calibri" panose="020F0502020204030204" pitchFamily="34" charset="0"/>
              <a:cs typeface="Times New Roman" panose="02020603050405020304" pitchFamily="18" charset="0"/>
            </a:endParaRPr>
          </a:p>
          <a:p>
            <a:endParaRPr lang="en-US" sz="1800" kern="100">
              <a:effectLst/>
              <a:latin typeface="Calibri" panose="020F0502020204030204" pitchFamily="34" charset="0"/>
              <a:ea typeface="Calibri" panose="020F0502020204030204" pitchFamily="34" charset="0"/>
              <a:cs typeface="Times New Roman" panose="02020603050405020304" pitchFamily="18" charset="0"/>
            </a:endParaRPr>
          </a:p>
          <a:p>
            <a:r>
              <a:rPr lang="en-US" sz="1800" kern="100">
                <a:effectLst/>
                <a:latin typeface="Calibri" panose="020F0502020204030204" pitchFamily="34" charset="0"/>
                <a:ea typeface="Calibri" panose="020F0502020204030204" pitchFamily="34" charset="0"/>
                <a:cs typeface="Times New Roman" panose="02020603050405020304" pitchFamily="18" charset="0"/>
              </a:rPr>
              <a:t>Shots had been fired, but were Lexington and Concord the first battles of a war?</a:t>
            </a:r>
          </a:p>
          <a:p>
            <a:endParaRPr lang="en-US"/>
          </a:p>
          <a:p>
            <a:endParaRPr lang="en-US"/>
          </a:p>
          <a:p>
            <a:endParaRPr lang="en-US"/>
          </a:p>
          <a:p>
            <a:r>
              <a:rPr lang="en-US" sz="1200"/>
              <a:t>Image courtesy of Creative Commons.</a:t>
            </a:r>
          </a:p>
        </p:txBody>
      </p:sp>
      <p:pic>
        <p:nvPicPr>
          <p:cNvPr id="6146" name="Picture 2">
            <a:extLst>
              <a:ext uri="{FF2B5EF4-FFF2-40B4-BE49-F238E27FC236}">
                <a16:creationId xmlns:a16="http://schemas.microsoft.com/office/drawing/2014/main" id="{399DD118-DF2E-BDCF-778F-FB211C8947E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40909" y="374073"/>
            <a:ext cx="4815801" cy="60267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3096188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2A10B0-6EA8-030B-C676-1EF0AB1B6AEE}"/>
              </a:ext>
            </a:extLst>
          </p:cNvPr>
          <p:cNvSpPr>
            <a:spLocks noGrp="1"/>
          </p:cNvSpPr>
          <p:nvPr>
            <p:ph type="title"/>
          </p:nvPr>
        </p:nvSpPr>
        <p:spPr>
          <a:xfrm>
            <a:off x="836612" y="510639"/>
            <a:ext cx="3932237" cy="751114"/>
          </a:xfrm>
        </p:spPr>
        <p:txBody>
          <a:bodyPr>
            <a:normAutofit/>
          </a:bodyPr>
          <a:lstStyle/>
          <a:p>
            <a:r>
              <a:rPr lang="en-US" sz="3600"/>
              <a:t>Paul Revere</a:t>
            </a:r>
          </a:p>
        </p:txBody>
      </p:sp>
      <p:sp>
        <p:nvSpPr>
          <p:cNvPr id="4" name="Text Placeholder 3">
            <a:extLst>
              <a:ext uri="{FF2B5EF4-FFF2-40B4-BE49-F238E27FC236}">
                <a16:creationId xmlns:a16="http://schemas.microsoft.com/office/drawing/2014/main" id="{0E4A7181-E602-12E8-AFC2-F0863AD4BB9F}"/>
              </a:ext>
            </a:extLst>
          </p:cNvPr>
          <p:cNvSpPr>
            <a:spLocks noGrp="1"/>
          </p:cNvSpPr>
          <p:nvPr>
            <p:ph type="body" sz="half" idx="2"/>
          </p:nvPr>
        </p:nvSpPr>
        <p:spPr>
          <a:xfrm>
            <a:off x="5275759" y="5177641"/>
            <a:ext cx="6267057" cy="1282535"/>
          </a:xfrm>
        </p:spPr>
        <p:txBody>
          <a:bodyPr/>
          <a:lstStyle/>
          <a:p>
            <a:r>
              <a:rPr lang="en-US"/>
              <a:t>Paul Revere delivers his famous warning in Boston and surrounding towns, April 18, 1775.</a:t>
            </a:r>
          </a:p>
          <a:p>
            <a:pPr algn="ctr"/>
            <a:endParaRPr lang="en-US"/>
          </a:p>
          <a:p>
            <a:r>
              <a:rPr lang="en-US" sz="1200"/>
              <a:t>Images courtesy of Creative Commons.</a:t>
            </a:r>
          </a:p>
        </p:txBody>
      </p:sp>
      <p:pic>
        <p:nvPicPr>
          <p:cNvPr id="5122" name="Picture 2" descr="Paul Revere Free Stock Photo - Public Domain Pictures">
            <a:extLst>
              <a:ext uri="{FF2B5EF4-FFF2-40B4-BE49-F238E27FC236}">
                <a16:creationId xmlns:a16="http://schemas.microsoft.com/office/drawing/2014/main" id="{048CF172-5DD4-4D63-4BD4-D553FD68B35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6612" y="1505657"/>
            <a:ext cx="3715843" cy="4369200"/>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Paul Revere's ride, April 19, 1775. - PICRYL - Public Domain Media Search  Engine Public Domain Search">
            <a:extLst>
              <a:ext uri="{FF2B5EF4-FFF2-40B4-BE49-F238E27FC236}">
                <a16:creationId xmlns:a16="http://schemas.microsoft.com/office/drawing/2014/main" id="{1E0C3598-F852-0AB7-DDA4-61AFDC0C699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7451" t="12605" r="6728" b="6283"/>
          <a:stretch/>
        </p:blipFill>
        <p:spPr bwMode="auto">
          <a:xfrm>
            <a:off x="5027372" y="681543"/>
            <a:ext cx="6788577" cy="413519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498192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89A241-4E87-9AAA-C6EC-0B98799FBA04}"/>
              </a:ext>
            </a:extLst>
          </p:cNvPr>
          <p:cNvSpPr>
            <a:spLocks noGrp="1"/>
          </p:cNvSpPr>
          <p:nvPr>
            <p:ph type="title"/>
          </p:nvPr>
        </p:nvSpPr>
        <p:spPr>
          <a:xfrm>
            <a:off x="1085575" y="461940"/>
            <a:ext cx="9242363" cy="382588"/>
          </a:xfrm>
        </p:spPr>
        <p:txBody>
          <a:bodyPr>
            <a:normAutofit fontScale="90000"/>
          </a:bodyPr>
          <a:lstStyle/>
          <a:p>
            <a:pPr algn="ctr"/>
            <a:r>
              <a:rPr lang="en-US"/>
              <a:t>Conciliation or Independence?</a:t>
            </a:r>
          </a:p>
        </p:txBody>
      </p:sp>
      <p:sp>
        <p:nvSpPr>
          <p:cNvPr id="4" name="Text Placeholder 3">
            <a:extLst>
              <a:ext uri="{FF2B5EF4-FFF2-40B4-BE49-F238E27FC236}">
                <a16:creationId xmlns:a16="http://schemas.microsoft.com/office/drawing/2014/main" id="{858827C9-8AEF-24B7-1EAD-2D64EA7823B1}"/>
              </a:ext>
            </a:extLst>
          </p:cNvPr>
          <p:cNvSpPr>
            <a:spLocks noGrp="1"/>
          </p:cNvSpPr>
          <p:nvPr>
            <p:ph type="body" sz="half" idx="2"/>
          </p:nvPr>
        </p:nvSpPr>
        <p:spPr>
          <a:xfrm>
            <a:off x="1320051" y="5852649"/>
            <a:ext cx="4604100" cy="620095"/>
          </a:xfrm>
        </p:spPr>
        <p:txBody>
          <a:bodyPr>
            <a:normAutofit lnSpcReduction="10000"/>
          </a:bodyPr>
          <a:lstStyle/>
          <a:p>
            <a:pPr algn="ctr"/>
            <a:r>
              <a:rPr lang="en-US"/>
              <a:t>The Olive Branch Petition, 1775. </a:t>
            </a:r>
          </a:p>
          <a:p>
            <a:pPr algn="ctr"/>
            <a:r>
              <a:rPr lang="en-US"/>
              <a:t>Courtesy Creative Commons</a:t>
            </a:r>
          </a:p>
        </p:txBody>
      </p:sp>
      <p:pic>
        <p:nvPicPr>
          <p:cNvPr id="3076" name="Picture 4">
            <a:extLst>
              <a:ext uri="{FF2B5EF4-FFF2-40B4-BE49-F238E27FC236}">
                <a16:creationId xmlns:a16="http://schemas.microsoft.com/office/drawing/2014/main" id="{2FC24464-ECBA-960C-1542-CED1A54B903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19977" y="1049246"/>
            <a:ext cx="3441638" cy="4604484"/>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undefined">
            <a:extLst>
              <a:ext uri="{FF2B5EF4-FFF2-40B4-BE49-F238E27FC236}">
                <a16:creationId xmlns:a16="http://schemas.microsoft.com/office/drawing/2014/main" id="{8596405A-39A8-FE3F-771D-B4178BFB4B6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5121" y="1043447"/>
            <a:ext cx="5573960" cy="4610283"/>
          </a:xfrm>
          <a:prstGeom prst="rect">
            <a:avLst/>
          </a:prstGeom>
          <a:noFill/>
          <a:extLst>
            <a:ext uri="{909E8E84-426E-40DD-AFC4-6F175D3DCCD1}">
              <a14:hiddenFill xmlns:a14="http://schemas.microsoft.com/office/drawing/2010/main">
                <a:solidFill>
                  <a:srgbClr val="FFFFFF"/>
                </a:solidFill>
              </a14:hiddenFill>
            </a:ext>
          </a:extLst>
        </p:spPr>
      </p:pic>
      <p:sp>
        <p:nvSpPr>
          <p:cNvPr id="7" name="Text Placeholder 3">
            <a:extLst>
              <a:ext uri="{FF2B5EF4-FFF2-40B4-BE49-F238E27FC236}">
                <a16:creationId xmlns:a16="http://schemas.microsoft.com/office/drawing/2014/main" id="{C9D42FDA-9C4D-ECF4-CE46-53D1322EA93D}"/>
              </a:ext>
            </a:extLst>
          </p:cNvPr>
          <p:cNvSpPr txBox="1">
            <a:spLocks/>
          </p:cNvSpPr>
          <p:nvPr/>
        </p:nvSpPr>
        <p:spPr>
          <a:xfrm>
            <a:off x="6838746" y="5852649"/>
            <a:ext cx="4604100" cy="620095"/>
          </a:xfrm>
          <a:prstGeom prst="rect">
            <a:avLst/>
          </a:prstGeom>
        </p:spPr>
        <p:txBody>
          <a:bodyPr vert="horz" lIns="91440" tIns="45720" rIns="91440" bIns="45720" rtlCol="0">
            <a:normAutofit lnSpcReduction="10000"/>
          </a:bodyPr>
          <a:lstStyle>
            <a:lvl1pPr marL="0" indent="0" algn="l" defTabSz="914400" rtl="0" eaLnBrk="1" latinLnBrk="0" hangingPunct="1">
              <a:lnSpc>
                <a:spcPct val="90000"/>
              </a:lnSpc>
              <a:spcBef>
                <a:spcPts val="1000"/>
              </a:spcBef>
              <a:buFont typeface="Arial" panose="020B0604020202020204" pitchFamily="34" charset="0"/>
              <a:buNone/>
              <a:defRPr sz="1600" kern="1200">
                <a:solidFill>
                  <a:schemeClr val="tx1"/>
                </a:solidFill>
                <a:latin typeface="+mn-lt"/>
                <a:ea typeface="+mn-ea"/>
                <a:cs typeface="+mn-cs"/>
              </a:defRPr>
            </a:lvl1pPr>
            <a:lvl2pPr marL="457200" indent="0" algn="l" defTabSz="914400" rtl="0" eaLnBrk="1" latinLnBrk="0" hangingPunct="1">
              <a:lnSpc>
                <a:spcPct val="90000"/>
              </a:lnSpc>
              <a:spcBef>
                <a:spcPts val="500"/>
              </a:spcBef>
              <a:buFont typeface="Arial" panose="020B0604020202020204" pitchFamily="34" charset="0"/>
              <a:buNone/>
              <a:defRPr sz="1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 typeface="Arial" panose="020B0604020202020204" pitchFamily="34" charset="0"/>
              <a:buNone/>
              <a:defRPr sz="12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5pPr>
            <a:lvl6pPr marL="22860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6pPr>
            <a:lvl7pPr marL="27432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7pPr>
            <a:lvl8pPr marL="32004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8pPr>
            <a:lvl9pPr marL="3657600" indent="0" algn="l" defTabSz="914400" rtl="0" eaLnBrk="1" latinLnBrk="0" hangingPunct="1">
              <a:lnSpc>
                <a:spcPct val="90000"/>
              </a:lnSpc>
              <a:spcBef>
                <a:spcPts val="500"/>
              </a:spcBef>
              <a:buFont typeface="Arial" panose="020B0604020202020204" pitchFamily="34" charset="0"/>
              <a:buNone/>
              <a:defRPr sz="1000" kern="1200">
                <a:solidFill>
                  <a:schemeClr val="tx1"/>
                </a:solidFill>
                <a:latin typeface="+mn-lt"/>
                <a:ea typeface="+mn-ea"/>
                <a:cs typeface="+mn-cs"/>
              </a:defRPr>
            </a:lvl9pPr>
          </a:lstStyle>
          <a:p>
            <a:pPr algn="ctr"/>
            <a:r>
              <a:rPr lang="en-US"/>
              <a:t>King George III</a:t>
            </a:r>
          </a:p>
          <a:p>
            <a:pPr algn="ctr"/>
            <a:r>
              <a:rPr lang="en-US"/>
              <a:t>Courtesy Creative Commons</a:t>
            </a:r>
          </a:p>
        </p:txBody>
      </p:sp>
    </p:spTree>
    <p:extLst>
      <p:ext uri="{BB962C8B-B14F-4D97-AF65-F5344CB8AC3E}">
        <p14:creationId xmlns:p14="http://schemas.microsoft.com/office/powerpoint/2010/main" val="19858116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6F2D4B-768A-2A38-A370-446D4BB5CE11}"/>
              </a:ext>
            </a:extLst>
          </p:cNvPr>
          <p:cNvSpPr>
            <a:spLocks noGrp="1"/>
          </p:cNvSpPr>
          <p:nvPr>
            <p:ph type="title"/>
          </p:nvPr>
        </p:nvSpPr>
        <p:spPr>
          <a:xfrm>
            <a:off x="5605153" y="3636818"/>
            <a:ext cx="5973289" cy="1600200"/>
          </a:xfrm>
        </p:spPr>
        <p:txBody>
          <a:bodyPr/>
          <a:lstStyle/>
          <a:p>
            <a:r>
              <a:rPr lang="en-US"/>
              <a:t>Thomas Paine and </a:t>
            </a:r>
            <a:r>
              <a:rPr lang="en-US" i="1"/>
              <a:t>Common Sense</a:t>
            </a:r>
          </a:p>
        </p:txBody>
      </p:sp>
      <p:sp>
        <p:nvSpPr>
          <p:cNvPr id="4" name="Text Placeholder 3">
            <a:extLst>
              <a:ext uri="{FF2B5EF4-FFF2-40B4-BE49-F238E27FC236}">
                <a16:creationId xmlns:a16="http://schemas.microsoft.com/office/drawing/2014/main" id="{E5B3952C-1AAC-00C3-2F01-BE147D2A0399}"/>
              </a:ext>
            </a:extLst>
          </p:cNvPr>
          <p:cNvSpPr>
            <a:spLocks noGrp="1"/>
          </p:cNvSpPr>
          <p:nvPr>
            <p:ph type="body" sz="half" idx="2"/>
          </p:nvPr>
        </p:nvSpPr>
        <p:spPr>
          <a:xfrm>
            <a:off x="5605153" y="5237018"/>
            <a:ext cx="6102061" cy="964478"/>
          </a:xfrm>
        </p:spPr>
        <p:txBody>
          <a:bodyPr/>
          <a:lstStyle/>
          <a:p>
            <a:r>
              <a:rPr lang="en-US"/>
              <a:t>Thomas Paine’s </a:t>
            </a:r>
            <a:r>
              <a:rPr lang="en-US" i="1"/>
              <a:t>Common Sense </a:t>
            </a:r>
            <a:r>
              <a:rPr lang="en-US"/>
              <a:t>(1776) sold over 100,000 copies in the first few months of its publication.</a:t>
            </a:r>
          </a:p>
          <a:p>
            <a:r>
              <a:rPr lang="en-US" sz="1200"/>
              <a:t>Images courtesy of Creative Commons.</a:t>
            </a:r>
          </a:p>
        </p:txBody>
      </p:sp>
      <p:pic>
        <p:nvPicPr>
          <p:cNvPr id="7170" name="Picture 2" descr="Thomas Paine">
            <a:extLst>
              <a:ext uri="{FF2B5EF4-FFF2-40B4-BE49-F238E27FC236}">
                <a16:creationId xmlns:a16="http://schemas.microsoft.com/office/drawing/2014/main" id="{971FD047-CFE4-7498-FC22-B1F590C44FFA}"/>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0628" t="8139" r="11608" b="14421"/>
          <a:stretch/>
        </p:blipFill>
        <p:spPr bwMode="auto">
          <a:xfrm>
            <a:off x="765958" y="539444"/>
            <a:ext cx="4275117" cy="5310848"/>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a:extLst>
              <a:ext uri="{FF2B5EF4-FFF2-40B4-BE49-F238E27FC236}">
                <a16:creationId xmlns:a16="http://schemas.microsoft.com/office/drawing/2014/main" id="{02562F52-59A7-4405-103A-4DA10BC2769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33309" y="539444"/>
            <a:ext cx="3771179" cy="37009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263410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5CB9739D-B40E-B454-CB38-F9CCFAD50C74}"/>
              </a:ext>
            </a:extLst>
          </p:cNvPr>
          <p:cNvSpPr>
            <a:spLocks noGrp="1"/>
          </p:cNvSpPr>
          <p:nvPr>
            <p:ph type="body" sz="half" idx="2"/>
          </p:nvPr>
        </p:nvSpPr>
        <p:spPr>
          <a:xfrm>
            <a:off x="750424" y="5820507"/>
            <a:ext cx="10691152" cy="881352"/>
          </a:xfrm>
        </p:spPr>
        <p:txBody>
          <a:bodyPr/>
          <a:lstStyle/>
          <a:p>
            <a:pPr algn="ctr"/>
            <a:r>
              <a:rPr lang="en-US" sz="2000"/>
              <a:t>The signing of the Declaration of Independence.</a:t>
            </a:r>
          </a:p>
          <a:p>
            <a:pPr algn="ctr"/>
            <a:r>
              <a:rPr lang="en-US" sz="1200"/>
              <a:t>Image courtesy of Creative Commons.</a:t>
            </a:r>
          </a:p>
        </p:txBody>
      </p:sp>
      <p:pic>
        <p:nvPicPr>
          <p:cNvPr id="8194" name="Picture 2" descr="Declaration Of Independence Signing Free Stock Photo - Public Domain  Pictures">
            <a:extLst>
              <a:ext uri="{FF2B5EF4-FFF2-40B4-BE49-F238E27FC236}">
                <a16:creationId xmlns:a16="http://schemas.microsoft.com/office/drawing/2014/main" id="{2AFE136C-A5E3-461C-7BEA-07B083DB3E5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0750" y="596817"/>
            <a:ext cx="7810500" cy="5118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4364468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6F079F-F39C-6899-2B61-31235581A221}"/>
              </a:ext>
            </a:extLst>
          </p:cNvPr>
          <p:cNvSpPr>
            <a:spLocks noGrp="1"/>
          </p:cNvSpPr>
          <p:nvPr>
            <p:ph type="ctrTitle"/>
          </p:nvPr>
        </p:nvSpPr>
        <p:spPr/>
        <p:txBody>
          <a:bodyPr/>
          <a:lstStyle/>
          <a:p>
            <a:r>
              <a:rPr lang="en-US"/>
              <a:t>Reading the Declaration</a:t>
            </a:r>
          </a:p>
        </p:txBody>
      </p:sp>
      <p:sp>
        <p:nvSpPr>
          <p:cNvPr id="3" name="Subtitle 2">
            <a:extLst>
              <a:ext uri="{FF2B5EF4-FFF2-40B4-BE49-F238E27FC236}">
                <a16:creationId xmlns:a16="http://schemas.microsoft.com/office/drawing/2014/main" id="{BC1EDCFD-6B80-F82E-E528-D12E617EB6A1}"/>
              </a:ext>
            </a:extLst>
          </p:cNvPr>
          <p:cNvSpPr>
            <a:spLocks noGrp="1"/>
          </p:cNvSpPr>
          <p:nvPr>
            <p:ph type="subTitle" idx="1"/>
          </p:nvPr>
        </p:nvSpPr>
        <p:spPr/>
        <p:txBody>
          <a:bodyPr>
            <a:normAutofit/>
          </a:bodyPr>
          <a:lstStyle/>
          <a:p>
            <a:r>
              <a:rPr lang="en-US"/>
              <a:t>Together, we will read the Declaration and then discuss select passages to consider what they mean to us.</a:t>
            </a:r>
          </a:p>
          <a:p>
            <a:endParaRPr lang="en-US" sz="800"/>
          </a:p>
          <a:p>
            <a:endParaRPr lang="en-US" sz="800"/>
          </a:p>
          <a:p>
            <a:r>
              <a:rPr lang="en-US" sz="1200"/>
              <a:t>Text Source: The National Archives</a:t>
            </a:r>
          </a:p>
        </p:txBody>
      </p:sp>
    </p:spTree>
    <p:extLst>
      <p:ext uri="{BB962C8B-B14F-4D97-AF65-F5344CB8AC3E}">
        <p14:creationId xmlns:p14="http://schemas.microsoft.com/office/powerpoint/2010/main" val="13883105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B0480B-EFAB-CC04-C961-A8AF7D6D29AC}"/>
              </a:ext>
            </a:extLst>
          </p:cNvPr>
          <p:cNvSpPr>
            <a:spLocks noGrp="1"/>
          </p:cNvSpPr>
          <p:nvPr>
            <p:ph type="title"/>
          </p:nvPr>
        </p:nvSpPr>
        <p:spPr/>
        <p:txBody>
          <a:bodyPr/>
          <a:lstStyle/>
          <a:p>
            <a:r>
              <a:rPr lang="en-US"/>
              <a:t>When in the Course of human events…</a:t>
            </a:r>
          </a:p>
        </p:txBody>
      </p:sp>
      <p:sp>
        <p:nvSpPr>
          <p:cNvPr id="3" name="Content Placeholder 2">
            <a:extLst>
              <a:ext uri="{FF2B5EF4-FFF2-40B4-BE49-F238E27FC236}">
                <a16:creationId xmlns:a16="http://schemas.microsoft.com/office/drawing/2014/main" id="{F4881012-73F6-3198-229B-3C50664B6F8D}"/>
              </a:ext>
            </a:extLst>
          </p:cNvPr>
          <p:cNvSpPr>
            <a:spLocks noGrp="1"/>
          </p:cNvSpPr>
          <p:nvPr>
            <p:ph idx="1"/>
          </p:nvPr>
        </p:nvSpPr>
        <p:spPr/>
        <p:txBody>
          <a:bodyPr/>
          <a:lstStyle/>
          <a:p>
            <a:pPr marL="0" indent="0">
              <a:buNone/>
            </a:pPr>
            <a:r>
              <a:rPr lang="en-US" b="0" i="0">
                <a:solidFill>
                  <a:srgbClr val="050505"/>
                </a:solidFill>
                <a:effectLst/>
                <a:latin typeface="Source Sans Pro" panose="020B0503030403020204" pitchFamily="34" charset="0"/>
              </a:rPr>
              <a:t>When in the Course of human events, it becomes necessary for one people to dissolve the political bands which have connected them with another, and to assume among the powers of the earth, the separate and equal station to which the Laws of Nature and of Nature's God entitle them, a decent respect to the opinions of mankind requires that they should declare the causes which impel them to the separation.</a:t>
            </a:r>
            <a:endParaRPr lang="en-US"/>
          </a:p>
        </p:txBody>
      </p:sp>
    </p:spTree>
    <p:extLst>
      <p:ext uri="{BB962C8B-B14F-4D97-AF65-F5344CB8AC3E}">
        <p14:creationId xmlns:p14="http://schemas.microsoft.com/office/powerpoint/2010/main" val="46135694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01FBEF-DB29-F466-9043-BCC1D1E01501}"/>
              </a:ext>
            </a:extLst>
          </p:cNvPr>
          <p:cNvSpPr>
            <a:spLocks noGrp="1"/>
          </p:cNvSpPr>
          <p:nvPr>
            <p:ph type="title"/>
          </p:nvPr>
        </p:nvSpPr>
        <p:spPr/>
        <p:txBody>
          <a:bodyPr/>
          <a:lstStyle/>
          <a:p>
            <a:r>
              <a:rPr lang="en-US"/>
              <a:t>Life, Liberty, and the Pursuit of Happiness</a:t>
            </a:r>
          </a:p>
        </p:txBody>
      </p:sp>
      <p:sp>
        <p:nvSpPr>
          <p:cNvPr id="3" name="Content Placeholder 2">
            <a:extLst>
              <a:ext uri="{FF2B5EF4-FFF2-40B4-BE49-F238E27FC236}">
                <a16:creationId xmlns:a16="http://schemas.microsoft.com/office/drawing/2014/main" id="{341F509C-2C9B-B24D-850F-AAD12E9AB4A7}"/>
              </a:ext>
            </a:extLst>
          </p:cNvPr>
          <p:cNvSpPr>
            <a:spLocks noGrp="1"/>
          </p:cNvSpPr>
          <p:nvPr>
            <p:ph idx="1"/>
          </p:nvPr>
        </p:nvSpPr>
        <p:spPr/>
        <p:txBody>
          <a:bodyPr/>
          <a:lstStyle/>
          <a:p>
            <a:pPr marL="0" indent="0">
              <a:buNone/>
            </a:pPr>
            <a:r>
              <a:rPr lang="en-US" b="0" i="0">
                <a:solidFill>
                  <a:srgbClr val="050505"/>
                </a:solidFill>
                <a:effectLst/>
                <a:latin typeface="Source Sans Pro" panose="020B0503030403020204" pitchFamily="34" charset="0"/>
              </a:rPr>
              <a:t>We hold these truths to be self-evident, that all men are created equal, that they are endowed by their Creator with certain unalienable Rights, that among these are Life, Liberty and the pursuit of Happiness.--That to secure these rights, Governments are instituted among Men, deriving their just powers from the consent of the governed, --</a:t>
            </a:r>
            <a:endParaRPr lang="en-US"/>
          </a:p>
        </p:txBody>
      </p:sp>
    </p:spTree>
    <p:extLst>
      <p:ext uri="{BB962C8B-B14F-4D97-AF65-F5344CB8AC3E}">
        <p14:creationId xmlns:p14="http://schemas.microsoft.com/office/powerpoint/2010/main" val="12489404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F79BAD-800C-0DE3-239C-AB9E8305BAA9}"/>
              </a:ext>
            </a:extLst>
          </p:cNvPr>
          <p:cNvSpPr>
            <a:spLocks noGrp="1"/>
          </p:cNvSpPr>
          <p:nvPr>
            <p:ph type="title"/>
          </p:nvPr>
        </p:nvSpPr>
        <p:spPr/>
        <p:txBody>
          <a:bodyPr/>
          <a:lstStyle/>
          <a:p>
            <a:r>
              <a:rPr lang="en-US"/>
              <a:t>To Begin the World Anew</a:t>
            </a:r>
          </a:p>
        </p:txBody>
      </p:sp>
      <p:sp>
        <p:nvSpPr>
          <p:cNvPr id="3" name="Content Placeholder 2">
            <a:extLst>
              <a:ext uri="{FF2B5EF4-FFF2-40B4-BE49-F238E27FC236}">
                <a16:creationId xmlns:a16="http://schemas.microsoft.com/office/drawing/2014/main" id="{74E8A0D1-D566-606C-7F1B-1C0F494506A6}"/>
              </a:ext>
            </a:extLst>
          </p:cNvPr>
          <p:cNvSpPr>
            <a:spLocks noGrp="1"/>
          </p:cNvSpPr>
          <p:nvPr>
            <p:ph idx="1"/>
          </p:nvPr>
        </p:nvSpPr>
        <p:spPr/>
        <p:txBody>
          <a:bodyPr/>
          <a:lstStyle/>
          <a:p>
            <a:pPr marL="0" indent="0">
              <a:buNone/>
            </a:pPr>
            <a:r>
              <a:rPr lang="en-US" b="0" i="0">
                <a:solidFill>
                  <a:srgbClr val="050505"/>
                </a:solidFill>
                <a:effectLst/>
                <a:latin typeface="Source Sans Pro" panose="020B0503030403020204" pitchFamily="34" charset="0"/>
              </a:rPr>
              <a:t>That whenever any Form of Government becomes destructive of these ends, it is the Right of the People to alter or to abolish it, and to institute new Government, laying its foundation on such principles and organizing its powers in such form, as to them shall seem most likely to effect their Safety and Happiness. </a:t>
            </a:r>
            <a:endParaRPr lang="en-US"/>
          </a:p>
        </p:txBody>
      </p:sp>
    </p:spTree>
    <p:extLst>
      <p:ext uri="{BB962C8B-B14F-4D97-AF65-F5344CB8AC3E}">
        <p14:creationId xmlns:p14="http://schemas.microsoft.com/office/powerpoint/2010/main" val="147228776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3F7277-86E3-E118-491A-C6B4B681E0E8}"/>
              </a:ext>
            </a:extLst>
          </p:cNvPr>
          <p:cNvSpPr>
            <a:spLocks noGrp="1"/>
          </p:cNvSpPr>
          <p:nvPr>
            <p:ph type="title"/>
          </p:nvPr>
        </p:nvSpPr>
        <p:spPr/>
        <p:txBody>
          <a:bodyPr/>
          <a:lstStyle/>
          <a:p>
            <a:r>
              <a:rPr lang="en-US"/>
              <a:t>Facts submitted to a candid world…</a:t>
            </a:r>
          </a:p>
        </p:txBody>
      </p:sp>
      <p:sp>
        <p:nvSpPr>
          <p:cNvPr id="3" name="Content Placeholder 2">
            <a:extLst>
              <a:ext uri="{FF2B5EF4-FFF2-40B4-BE49-F238E27FC236}">
                <a16:creationId xmlns:a16="http://schemas.microsoft.com/office/drawing/2014/main" id="{3D8B6F3A-5C02-CF6C-B48A-61A05542B91E}"/>
              </a:ext>
            </a:extLst>
          </p:cNvPr>
          <p:cNvSpPr>
            <a:spLocks noGrp="1"/>
          </p:cNvSpPr>
          <p:nvPr>
            <p:ph idx="1"/>
          </p:nvPr>
        </p:nvSpPr>
        <p:spPr/>
        <p:txBody>
          <a:bodyPr/>
          <a:lstStyle/>
          <a:p>
            <a:pPr marL="0" indent="0">
              <a:buNone/>
            </a:pPr>
            <a:r>
              <a:rPr lang="en-US" b="0" i="0">
                <a:solidFill>
                  <a:srgbClr val="050505"/>
                </a:solidFill>
                <a:effectLst/>
                <a:latin typeface="Source Sans Pro" panose="020B0503030403020204" pitchFamily="34" charset="0"/>
              </a:rPr>
              <a:t>The history of the present King of Great Britain is a history of repeated injuries and usurpations, all having in direct object the establishment of an absolute Tyranny over these States. To prove this, let Facts be submitted to a candid world…</a:t>
            </a:r>
          </a:p>
          <a:p>
            <a:pPr marL="0" indent="0">
              <a:buNone/>
            </a:pPr>
            <a:endParaRPr lang="en-US">
              <a:solidFill>
                <a:srgbClr val="050505"/>
              </a:solidFill>
              <a:latin typeface="Source Sans Pro" panose="020B0503030403020204" pitchFamily="34" charset="0"/>
            </a:endParaRPr>
          </a:p>
          <a:p>
            <a:pPr marL="0" indent="0">
              <a:buNone/>
            </a:pPr>
            <a:r>
              <a:rPr lang="en-US" b="0" i="0">
                <a:solidFill>
                  <a:srgbClr val="050505"/>
                </a:solidFill>
                <a:effectLst/>
                <a:latin typeface="Source Sans Pro" panose="020B0503030403020204" pitchFamily="34" charset="0"/>
              </a:rPr>
              <a:t>In every stage of these Oppressions We have Petitioned for Redress in the most humble terms: Our repeated Petitions have been answered only by repeated injury. A Prince, whose character is thus marked by every act which may define a Tyrant, is unfit to be the ruler of a free people.</a:t>
            </a:r>
            <a:endParaRPr lang="en-US"/>
          </a:p>
        </p:txBody>
      </p:sp>
    </p:spTree>
    <p:extLst>
      <p:ext uri="{BB962C8B-B14F-4D97-AF65-F5344CB8AC3E}">
        <p14:creationId xmlns:p14="http://schemas.microsoft.com/office/powerpoint/2010/main" val="121047165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A65F82-BF50-3308-3C1C-CCDF79D8DC7D}"/>
              </a:ext>
            </a:extLst>
          </p:cNvPr>
          <p:cNvSpPr>
            <a:spLocks noGrp="1"/>
          </p:cNvSpPr>
          <p:nvPr>
            <p:ph type="title"/>
          </p:nvPr>
        </p:nvSpPr>
        <p:spPr/>
        <p:txBody>
          <a:bodyPr/>
          <a:lstStyle/>
          <a:p>
            <a:r>
              <a:rPr lang="en-US"/>
              <a:t>Free and Independent States</a:t>
            </a:r>
          </a:p>
        </p:txBody>
      </p:sp>
      <p:sp>
        <p:nvSpPr>
          <p:cNvPr id="3" name="Content Placeholder 2">
            <a:extLst>
              <a:ext uri="{FF2B5EF4-FFF2-40B4-BE49-F238E27FC236}">
                <a16:creationId xmlns:a16="http://schemas.microsoft.com/office/drawing/2014/main" id="{FE6F91D8-CBF4-63FC-46FB-055661A0CA39}"/>
              </a:ext>
            </a:extLst>
          </p:cNvPr>
          <p:cNvSpPr>
            <a:spLocks noGrp="1"/>
          </p:cNvSpPr>
          <p:nvPr>
            <p:ph idx="1"/>
          </p:nvPr>
        </p:nvSpPr>
        <p:spPr/>
        <p:txBody>
          <a:bodyPr>
            <a:normAutofit/>
          </a:bodyPr>
          <a:lstStyle/>
          <a:p>
            <a:pPr marL="0" indent="0">
              <a:buNone/>
            </a:pPr>
            <a:r>
              <a:rPr lang="en-US" b="0" i="0">
                <a:solidFill>
                  <a:srgbClr val="050505"/>
                </a:solidFill>
                <a:effectLst/>
                <a:latin typeface="Source Sans Pro" panose="020B0503030403020204" pitchFamily="34" charset="0"/>
              </a:rPr>
              <a:t>We, therefore, the Representatives of the united States of America, in General Congress, Assembled, appealing to the Supreme Judge of the world for the rectitude of our intentions, do, in the Name, and by Authority of the good People of these Colonies, solemnly publish and declare, That these United Colonies are, and of Right ought to be Free and Independent States…</a:t>
            </a:r>
            <a:endParaRPr lang="en-US"/>
          </a:p>
        </p:txBody>
      </p:sp>
    </p:spTree>
    <p:extLst>
      <p:ext uri="{BB962C8B-B14F-4D97-AF65-F5344CB8AC3E}">
        <p14:creationId xmlns:p14="http://schemas.microsoft.com/office/powerpoint/2010/main" val="28441280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67ECCA-A8F0-39FF-E4B9-D9AF16963658}"/>
              </a:ext>
            </a:extLst>
          </p:cNvPr>
          <p:cNvSpPr>
            <a:spLocks noGrp="1"/>
          </p:cNvSpPr>
          <p:nvPr>
            <p:ph type="title"/>
          </p:nvPr>
        </p:nvSpPr>
        <p:spPr/>
        <p:txBody>
          <a:bodyPr/>
          <a:lstStyle/>
          <a:p>
            <a:r>
              <a:rPr lang="en-US"/>
              <a:t>Our Lives, Our Fortunes, Our Sacred Honor…</a:t>
            </a:r>
          </a:p>
        </p:txBody>
      </p:sp>
      <p:sp>
        <p:nvSpPr>
          <p:cNvPr id="3" name="Content Placeholder 2">
            <a:extLst>
              <a:ext uri="{FF2B5EF4-FFF2-40B4-BE49-F238E27FC236}">
                <a16:creationId xmlns:a16="http://schemas.microsoft.com/office/drawing/2014/main" id="{83716EDE-D43F-B20F-71D6-8D210A5C1D03}"/>
              </a:ext>
            </a:extLst>
          </p:cNvPr>
          <p:cNvSpPr>
            <a:spLocks noGrp="1"/>
          </p:cNvSpPr>
          <p:nvPr>
            <p:ph idx="1"/>
          </p:nvPr>
        </p:nvSpPr>
        <p:spPr/>
        <p:txBody>
          <a:bodyPr/>
          <a:lstStyle/>
          <a:p>
            <a:pPr marL="0" indent="0">
              <a:buNone/>
            </a:pPr>
            <a:r>
              <a:rPr lang="en-US" b="0" i="0">
                <a:solidFill>
                  <a:srgbClr val="050505"/>
                </a:solidFill>
                <a:effectLst/>
                <a:latin typeface="Source Sans Pro" panose="020B0503030403020204" pitchFamily="34" charset="0"/>
              </a:rPr>
              <a:t>[T]hey are Absolved from all Allegiance to the British Crown, and that all political connection between them and the State of Great Britain, is and ought to be totally dissolved; and that as Free and Independent States, they have full Power to levy War, conclude Peace, contract Alliances, establish Commerce, and to do all other Acts and Things which Independent States may of right do. And for the support of this Declaration, with a firm reliance on the protection of divine Providence, we mutually pledge to each other our Lives, our Fortunes and our sacred Honor.</a:t>
            </a:r>
            <a:endParaRPr lang="en-US"/>
          </a:p>
        </p:txBody>
      </p:sp>
    </p:spTree>
    <p:extLst>
      <p:ext uri="{BB962C8B-B14F-4D97-AF65-F5344CB8AC3E}">
        <p14:creationId xmlns:p14="http://schemas.microsoft.com/office/powerpoint/2010/main" val="370304990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27C0C7-F5F2-E667-4D6B-FBE53E29D582}"/>
              </a:ext>
            </a:extLst>
          </p:cNvPr>
          <p:cNvSpPr>
            <a:spLocks noGrp="1"/>
          </p:cNvSpPr>
          <p:nvPr>
            <p:ph type="title"/>
          </p:nvPr>
        </p:nvSpPr>
        <p:spPr/>
        <p:txBody>
          <a:bodyPr/>
          <a:lstStyle/>
          <a:p>
            <a:r>
              <a:rPr lang="en-US"/>
              <a:t>Some questions to ponder…</a:t>
            </a:r>
          </a:p>
        </p:txBody>
      </p:sp>
      <p:sp>
        <p:nvSpPr>
          <p:cNvPr id="3" name="Content Placeholder 2">
            <a:extLst>
              <a:ext uri="{FF2B5EF4-FFF2-40B4-BE49-F238E27FC236}">
                <a16:creationId xmlns:a16="http://schemas.microsoft.com/office/drawing/2014/main" id="{5BE4F804-7EBE-127B-4AA6-C374D2D42C6F}"/>
              </a:ext>
            </a:extLst>
          </p:cNvPr>
          <p:cNvSpPr>
            <a:spLocks noGrp="1"/>
          </p:cNvSpPr>
          <p:nvPr>
            <p:ph idx="1"/>
          </p:nvPr>
        </p:nvSpPr>
        <p:spPr/>
        <p:txBody>
          <a:bodyPr>
            <a:normAutofit/>
          </a:bodyPr>
          <a:lstStyle/>
          <a:p>
            <a:pPr>
              <a:spcBef>
                <a:spcPts val="0"/>
              </a:spcBef>
            </a:pPr>
            <a:r>
              <a:rPr lang="en-US" kern="100">
                <a:effectLst/>
                <a:latin typeface="Calibri" panose="020F0502020204030204" pitchFamily="34" charset="0"/>
                <a:ea typeface="Calibri" panose="020F0502020204030204" pitchFamily="34" charset="0"/>
                <a:cs typeface="Times New Roman" panose="02020603050405020304" pitchFamily="18" charset="0"/>
              </a:rPr>
              <a:t>What does the Declaration of Independence mean to you?</a:t>
            </a:r>
          </a:p>
          <a:p>
            <a:pPr>
              <a:spcBef>
                <a:spcPts val="0"/>
              </a:spcBef>
            </a:pPr>
            <a:endParaRPr lang="en-US" kern="100">
              <a:effectLst/>
              <a:latin typeface="Calibri" panose="020F0502020204030204" pitchFamily="34" charset="0"/>
              <a:ea typeface="Calibri" panose="020F0502020204030204" pitchFamily="34" charset="0"/>
              <a:cs typeface="Times New Roman" panose="02020603050405020304" pitchFamily="18" charset="0"/>
            </a:endParaRPr>
          </a:p>
          <a:p>
            <a:pPr>
              <a:spcBef>
                <a:spcPts val="0"/>
              </a:spcBef>
            </a:pPr>
            <a:r>
              <a:rPr lang="en-US" kern="100">
                <a:effectLst/>
                <a:latin typeface="Calibri" panose="020F0502020204030204" pitchFamily="34" charset="0"/>
                <a:ea typeface="Calibri" panose="020F0502020204030204" pitchFamily="34" charset="0"/>
                <a:cs typeface="Times New Roman" panose="02020603050405020304" pitchFamily="18" charset="0"/>
              </a:rPr>
              <a:t>What is a founding document supposed to do?</a:t>
            </a:r>
          </a:p>
          <a:p>
            <a:pPr>
              <a:spcBef>
                <a:spcPts val="0"/>
              </a:spcBef>
            </a:pPr>
            <a:endParaRPr lang="en-US" kern="100">
              <a:effectLst/>
              <a:latin typeface="Calibri" panose="020F0502020204030204" pitchFamily="34" charset="0"/>
              <a:ea typeface="Calibri" panose="020F0502020204030204" pitchFamily="34" charset="0"/>
              <a:cs typeface="Times New Roman" panose="02020603050405020304" pitchFamily="18" charset="0"/>
            </a:endParaRPr>
          </a:p>
          <a:p>
            <a:pPr>
              <a:spcBef>
                <a:spcPts val="0"/>
              </a:spcBef>
            </a:pPr>
            <a:r>
              <a:rPr lang="en-US" kern="100">
                <a:effectLst/>
                <a:latin typeface="Calibri" panose="020F0502020204030204" pitchFamily="34" charset="0"/>
                <a:ea typeface="Calibri" panose="020F0502020204030204" pitchFamily="34" charset="0"/>
                <a:cs typeface="Times New Roman" panose="02020603050405020304" pitchFamily="18" charset="0"/>
              </a:rPr>
              <a:t>Who is left out of the document, and why? Who have we added over the history of our nation?</a:t>
            </a:r>
          </a:p>
          <a:p>
            <a:pPr>
              <a:spcBef>
                <a:spcPts val="0"/>
              </a:spcBef>
            </a:pPr>
            <a:endParaRPr lang="en-US" kern="100">
              <a:effectLst/>
              <a:latin typeface="Calibri" panose="020F0502020204030204" pitchFamily="34" charset="0"/>
              <a:ea typeface="Calibri" panose="020F0502020204030204" pitchFamily="34" charset="0"/>
              <a:cs typeface="Times New Roman" panose="02020603050405020304" pitchFamily="18" charset="0"/>
            </a:endParaRPr>
          </a:p>
          <a:p>
            <a:pPr>
              <a:spcBef>
                <a:spcPts val="0"/>
              </a:spcBef>
            </a:pPr>
            <a:r>
              <a:rPr lang="en-US">
                <a:effectLst/>
                <a:latin typeface="Calibri" panose="020F0502020204030204" pitchFamily="34" charset="0"/>
                <a:ea typeface="Calibri" panose="020F0502020204030204" pitchFamily="34" charset="0"/>
                <a:cs typeface="Times New Roman" panose="02020603050405020304" pitchFamily="18" charset="0"/>
              </a:rPr>
              <a:t>How does reading this document change the way you view our nation today?</a:t>
            </a:r>
            <a:r>
              <a:rPr lang="en-US">
                <a:effectLst/>
              </a:rPr>
              <a:t> </a:t>
            </a:r>
            <a:endParaRPr lang="en-US"/>
          </a:p>
        </p:txBody>
      </p:sp>
    </p:spTree>
    <p:extLst>
      <p:ext uri="{BB962C8B-B14F-4D97-AF65-F5344CB8AC3E}">
        <p14:creationId xmlns:p14="http://schemas.microsoft.com/office/powerpoint/2010/main" val="396194758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25000"/>
            <a:lum/>
          </a:blip>
          <a:srcRect/>
          <a:stretch>
            <a:fillRect t="-1000" b="-55000"/>
          </a:stretch>
        </a:blipFill>
        <a:effectLst/>
      </p:bgPr>
    </p:bg>
    <p:spTree>
      <p:nvGrpSpPr>
        <p:cNvPr id="1" name="">
          <a:extLst>
            <a:ext uri="{FF2B5EF4-FFF2-40B4-BE49-F238E27FC236}">
              <a16:creationId xmlns:a16="http://schemas.microsoft.com/office/drawing/2014/main" id="{8BD073CF-6BD6-A1D1-8018-15E876145400}"/>
            </a:ext>
          </a:extLst>
        </p:cNvPr>
        <p:cNvGrpSpPr/>
        <p:nvPr/>
      </p:nvGrpSpPr>
      <p:grpSpPr>
        <a:xfrm>
          <a:off x="0" y="0"/>
          <a:ext cx="0" cy="0"/>
          <a:chOff x="0" y="0"/>
          <a:chExt cx="0" cy="0"/>
        </a:xfrm>
      </p:grpSpPr>
      <p:pic>
        <p:nvPicPr>
          <p:cNvPr id="3" name="Picture 2" descr="A blue and white background&#10;&#10;AI-generated content may be incorrect.">
            <a:extLst>
              <a:ext uri="{FF2B5EF4-FFF2-40B4-BE49-F238E27FC236}">
                <a16:creationId xmlns:a16="http://schemas.microsoft.com/office/drawing/2014/main" id="{EE6A4D73-DD32-0638-1D88-077EDE6D7837}"/>
              </a:ext>
            </a:extLst>
          </p:cNvPr>
          <p:cNvPicPr>
            <a:picLocks noChangeAspect="1"/>
          </p:cNvPicPr>
          <p:nvPr/>
        </p:nvPicPr>
        <p:blipFill>
          <a:blip r:embed="rId3">
            <a:alphaModFix amt="70000"/>
          </a:blip>
          <a:stretch>
            <a:fillRect/>
          </a:stretch>
        </p:blipFill>
        <p:spPr>
          <a:xfrm>
            <a:off x="-10538" y="-5927"/>
            <a:ext cx="12202537" cy="6863927"/>
          </a:xfrm>
          <a:prstGeom prst="rect">
            <a:avLst/>
          </a:prstGeom>
        </p:spPr>
      </p:pic>
      <p:pic>
        <p:nvPicPr>
          <p:cNvPr id="10" name="Picture 9" descr="A black background with blue and grey circles&#10;&#10;AI-generated content may be incorrect.">
            <a:extLst>
              <a:ext uri="{FF2B5EF4-FFF2-40B4-BE49-F238E27FC236}">
                <a16:creationId xmlns:a16="http://schemas.microsoft.com/office/drawing/2014/main" id="{3456D9E4-BCFB-AD35-8203-143D031335E6}"/>
              </a:ext>
            </a:extLst>
          </p:cNvPr>
          <p:cNvPicPr>
            <a:picLocks noChangeAspect="1"/>
          </p:cNvPicPr>
          <p:nvPr/>
        </p:nvPicPr>
        <p:blipFill>
          <a:blip r:embed="rId4"/>
          <a:stretch>
            <a:fillRect/>
          </a:stretch>
        </p:blipFill>
        <p:spPr>
          <a:xfrm>
            <a:off x="3377922" y="0"/>
            <a:ext cx="5436154" cy="3444347"/>
          </a:xfrm>
          <a:prstGeom prst="rect">
            <a:avLst/>
          </a:prstGeom>
        </p:spPr>
      </p:pic>
      <p:sp>
        <p:nvSpPr>
          <p:cNvPr id="2" name="Title 1">
            <a:extLst>
              <a:ext uri="{FF2B5EF4-FFF2-40B4-BE49-F238E27FC236}">
                <a16:creationId xmlns:a16="http://schemas.microsoft.com/office/drawing/2014/main" id="{7CE63A0A-AED4-B877-639E-FA0D80A944EB}"/>
              </a:ext>
            </a:extLst>
          </p:cNvPr>
          <p:cNvSpPr>
            <a:spLocks noGrp="1"/>
          </p:cNvSpPr>
          <p:nvPr>
            <p:ph type="ctrTitle"/>
          </p:nvPr>
        </p:nvSpPr>
        <p:spPr>
          <a:xfrm>
            <a:off x="0" y="539646"/>
            <a:ext cx="12192000" cy="821228"/>
          </a:xfrm>
        </p:spPr>
        <p:txBody>
          <a:bodyPr>
            <a:normAutofit/>
          </a:bodyPr>
          <a:lstStyle/>
          <a:p>
            <a:r>
              <a:rPr lang="en-US" sz="4400" b="1">
                <a:latin typeface="Arial" panose="020B0604020202020204" pitchFamily="34" charset="0"/>
                <a:cs typeface="Arial" panose="020B0604020202020204" pitchFamily="34" charset="0"/>
              </a:rPr>
              <a:t>Thank you!</a:t>
            </a:r>
          </a:p>
        </p:txBody>
      </p:sp>
      <p:sp>
        <p:nvSpPr>
          <p:cNvPr id="11" name="Subtitle 2">
            <a:extLst>
              <a:ext uri="{FF2B5EF4-FFF2-40B4-BE49-F238E27FC236}">
                <a16:creationId xmlns:a16="http://schemas.microsoft.com/office/drawing/2014/main" id="{504E6F2D-BAE7-ABD5-F9E5-797B37E6B11A}"/>
              </a:ext>
            </a:extLst>
          </p:cNvPr>
          <p:cNvSpPr txBox="1">
            <a:spLocks/>
          </p:cNvSpPr>
          <p:nvPr/>
        </p:nvSpPr>
        <p:spPr>
          <a:xfrm>
            <a:off x="-1" y="2328231"/>
            <a:ext cx="12192000" cy="703068"/>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2200">
                <a:latin typeface="Arial" panose="020B0604020202020204" pitchFamily="34" charset="0"/>
                <a:cs typeface="Arial" panose="020B0604020202020204" pitchFamily="34" charset="0"/>
              </a:rPr>
              <a:t>To learn more, visit HK’s statewide tour of “Declaration 1776: The Big Bang of Modern Democracy,” a traveling exhibition from the Gilder Lehrman Institute of American History.</a:t>
            </a:r>
          </a:p>
        </p:txBody>
      </p:sp>
      <p:pic>
        <p:nvPicPr>
          <p:cNvPr id="14" name="Picture 13" descr="A map of cities with red flags&#10;&#10;AI-generated content may be incorrect.">
            <a:extLst>
              <a:ext uri="{FF2B5EF4-FFF2-40B4-BE49-F238E27FC236}">
                <a16:creationId xmlns:a16="http://schemas.microsoft.com/office/drawing/2014/main" id="{48E6196B-61CB-5A4D-5A2E-D4752F3E1922}"/>
              </a:ext>
            </a:extLst>
          </p:cNvPr>
          <p:cNvPicPr>
            <a:picLocks noChangeAspect="1"/>
          </p:cNvPicPr>
          <p:nvPr/>
        </p:nvPicPr>
        <p:blipFill>
          <a:blip r:embed="rId5"/>
          <a:stretch>
            <a:fillRect/>
          </a:stretch>
        </p:blipFill>
        <p:spPr>
          <a:xfrm>
            <a:off x="3206020" y="2328231"/>
            <a:ext cx="5779957" cy="4464669"/>
          </a:xfrm>
          <a:prstGeom prst="rect">
            <a:avLst/>
          </a:prstGeom>
        </p:spPr>
      </p:pic>
      <p:sp>
        <p:nvSpPr>
          <p:cNvPr id="4" name="Subtitle 2">
            <a:extLst>
              <a:ext uri="{FF2B5EF4-FFF2-40B4-BE49-F238E27FC236}">
                <a16:creationId xmlns:a16="http://schemas.microsoft.com/office/drawing/2014/main" id="{9E0D1404-72F0-7E63-FEAE-246769752CCC}"/>
              </a:ext>
            </a:extLst>
          </p:cNvPr>
          <p:cNvSpPr txBox="1">
            <a:spLocks/>
          </p:cNvSpPr>
          <p:nvPr/>
        </p:nvSpPr>
        <p:spPr>
          <a:xfrm>
            <a:off x="0" y="6318354"/>
            <a:ext cx="12192000" cy="703068"/>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z="2200">
                <a:latin typeface="Arial" panose="020B0604020202020204" pitchFamily="34" charset="0"/>
                <a:cs typeface="Arial" panose="020B0604020202020204" pitchFamily="34" charset="0"/>
              </a:rPr>
              <a:t>For details, visit </a:t>
            </a:r>
            <a:r>
              <a:rPr lang="en-US" sz="2200" err="1">
                <a:latin typeface="Arial" panose="020B0604020202020204" pitchFamily="34" charset="0"/>
                <a:cs typeface="Arial" panose="020B0604020202020204" pitchFamily="34" charset="0"/>
              </a:rPr>
              <a:t>humanitieskansas.org</a:t>
            </a:r>
            <a:endParaRPr lang="en-US" sz="220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0170081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0C0230705282D41B698E45D3B45CD7B" ma:contentTypeVersion="15" ma:contentTypeDescription="Create a new document." ma:contentTypeScope="" ma:versionID="95898c451d4883f66fe8ab3aaf2fa97b">
  <xsd:schema xmlns:xsd="http://www.w3.org/2001/XMLSchema" xmlns:xs="http://www.w3.org/2001/XMLSchema" xmlns:p="http://schemas.microsoft.com/office/2006/metadata/properties" xmlns:ns2="d7929603-ced8-45da-8363-9b40de42d988" xmlns:ns3="90e24631-f17f-45d2-be3b-be878392bab1" targetNamespace="http://schemas.microsoft.com/office/2006/metadata/properties" ma:root="true" ma:fieldsID="8b3e31bd8d3718db78f337f9afe771e3" ns2:_="" ns3:_="">
    <xsd:import namespace="d7929603-ced8-45da-8363-9b40de42d988"/>
    <xsd:import namespace="90e24631-f17f-45d2-be3b-be878392bab1"/>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Location" minOccurs="0"/>
                <xsd:element ref="ns2:MediaServiceBillingMetadata" minOccurs="0"/>
                <xsd:element ref="ns3:TaxCatchAll" minOccurs="0"/>
                <xsd:element ref="ns2:MediaServiceOCR" minOccurs="0"/>
                <xsd:element ref="ns2:lcf76f155ced4ddcb4097134ff3c332f"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7929603-ced8-45da-8363-9b40de42d98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Location" ma:index="15" nillable="true" ma:displayName="Location" ma:indexed="true" ma:internalName="MediaServiceLocation" ma:readOnly="true">
      <xsd:simpleType>
        <xsd:restriction base="dms:Text"/>
      </xsd:simpleType>
    </xsd:element>
    <xsd:element name="MediaServiceBillingMetadata" ma:index="16" nillable="true" ma:displayName="MediaServiceBillingMetadata" ma:hidden="true" ma:internalName="MediaServiceBillingMetadata" ma:readOnly="true">
      <xsd:simpleType>
        <xsd:restriction base="dms:Note"/>
      </xsd:simpleType>
    </xsd:element>
    <xsd:element name="MediaServiceOCR" ma:index="18" nillable="true" ma:displayName="Extracted Text" ma:internalName="MediaServiceOCR" ma:readOnly="true">
      <xsd:simpleType>
        <xsd:restriction base="dms:Note">
          <xsd:maxLength value="255"/>
        </xsd:restriction>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e429e8ff-82bd-42a0-af64-04197e9c0d66"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90e24631-f17f-45d2-be3b-be878392bab1" elementFormDefault="qualified">
    <xsd:import namespace="http://schemas.microsoft.com/office/2006/documentManagement/types"/>
    <xsd:import namespace="http://schemas.microsoft.com/office/infopath/2007/PartnerControls"/>
    <xsd:element name="TaxCatchAll" ma:index="17" nillable="true" ma:displayName="Taxonomy Catch All Column" ma:hidden="true" ma:list="{65be633b-bf7f-4f37-b430-3b8cc0c9a004}" ma:internalName="TaxCatchAll" ma:showField="CatchAllData" ma:web="90e24631-f17f-45d2-be3b-be878392ba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7929603-ced8-45da-8363-9b40de42d988">
      <Terms xmlns="http://schemas.microsoft.com/office/infopath/2007/PartnerControls"/>
    </lcf76f155ced4ddcb4097134ff3c332f>
    <TaxCatchAll xmlns="90e24631-f17f-45d2-be3b-be878392bab1"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458CEC1-C4F8-4AA2-BBC4-738EF7A2FE49}">
  <ds:schemaRefs>
    <ds:schemaRef ds:uri="90e24631-f17f-45d2-be3b-be878392bab1"/>
    <ds:schemaRef ds:uri="d7929603-ced8-45da-8363-9b40de42d988"/>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32870143-2163-4D12-90E3-22C7845CDECA}">
  <ds:schemaRefs>
    <ds:schemaRef ds:uri="90e24631-f17f-45d2-be3b-be878392bab1"/>
    <ds:schemaRef ds:uri="d7929603-ced8-45da-8363-9b40de42d988"/>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31845BEF-214E-433C-9540-2E76C322397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Application>Microsoft Office PowerPoint</Application>
  <PresentationFormat>Widescreen</PresentationFormat>
  <Slides>24</Slides>
  <Notes>10</Notes>
  <HiddenSlides>0</HiddenSlides>
  <ScaleCrop>false</ScaleCrop>
  <HeadingPairs>
    <vt:vector size="4" baseType="variant">
      <vt:variant>
        <vt:lpstr>Theme</vt:lpstr>
      </vt:variant>
      <vt:variant>
        <vt:i4>1</vt:i4>
      </vt:variant>
      <vt:variant>
        <vt:lpstr>Slide Titles</vt:lpstr>
      </vt:variant>
      <vt:variant>
        <vt:i4>24</vt:i4>
      </vt:variant>
    </vt:vector>
  </HeadingPairs>
  <TitlesOfParts>
    <vt:vector size="25" baseType="lpstr">
      <vt:lpstr>Office Theme</vt:lpstr>
      <vt:lpstr>Declaration Conversations</vt:lpstr>
      <vt:lpstr>The Road to July 4, 1776</vt:lpstr>
      <vt:lpstr>The British Colonies in North America</vt:lpstr>
      <vt:lpstr>Life in the Colonies</vt:lpstr>
      <vt:lpstr>PowerPoint Presentation</vt:lpstr>
      <vt:lpstr>The Legacy of British Warfare for Empire</vt:lpstr>
      <vt:lpstr>No Taxation Without Representation!</vt:lpstr>
      <vt:lpstr>Colonial Resistance and the British Response</vt:lpstr>
      <vt:lpstr>Building the Colonial Resistance</vt:lpstr>
      <vt:lpstr>Shots Heard Round the World</vt:lpstr>
      <vt:lpstr>General Thomas Gage</vt:lpstr>
      <vt:lpstr>Paul Revere</vt:lpstr>
      <vt:lpstr>Conciliation or Independence?</vt:lpstr>
      <vt:lpstr>Thomas Paine and Common Sense</vt:lpstr>
      <vt:lpstr>PowerPoint Presentation</vt:lpstr>
      <vt:lpstr>Reading the Declaration</vt:lpstr>
      <vt:lpstr>When in the Course of human events…</vt:lpstr>
      <vt:lpstr>Life, Liberty, and the Pursuit of Happiness</vt:lpstr>
      <vt:lpstr>To Begin the World Anew</vt:lpstr>
      <vt:lpstr>Facts submitted to a candid world…</vt:lpstr>
      <vt:lpstr>Free and Independent States</vt:lpstr>
      <vt:lpstr>Our Lives, Our Fortunes, Our Sacred Honor…</vt:lpstr>
      <vt:lpstr>Some questions to ponder…</vt:lpstr>
      <vt:lpstr>Thank you!</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Declaration Conversations</dc:title>
  <dc:creator>Christopher Childers</dc:creator>
  <cp:revision>1</cp:revision>
  <dcterms:created xsi:type="dcterms:W3CDTF">2025-10-13T15:55:34Z</dcterms:created>
  <dcterms:modified xsi:type="dcterms:W3CDTF">2025-11-25T19:46:29Z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0x010100F0C0230705282D41B698E45D3B45CD7B</vt:lpwstr>
  </property>
  <property fmtid="{D5CDD505-2E9C-101B-9397-08002B2CF9AE}" pid="3" name="MediaServiceImageTags">
    <vt:lpwstr/>
  </property>
</Properties>
</file>